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Nunito SemiBold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Amatic SC"/>
      <p:regular r:id="rId37"/>
      <p:bold r:id="rId38"/>
    </p:embeddedFont>
    <p:embeddedFont>
      <p:font typeface="Nuni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3" roundtripDataSignature="AMtx7mgxwhbiBR+Dwn4Y7ZGfMAoTffqV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.fntdata"/><Relationship Id="rId20" Type="http://schemas.openxmlformats.org/officeDocument/2006/relationships/slide" Target="slides/slide16.xml"/><Relationship Id="rId42" Type="http://schemas.openxmlformats.org/officeDocument/2006/relationships/font" Target="fonts/Nunito-boldItalic.fntdata"/><Relationship Id="rId41" Type="http://schemas.openxmlformats.org/officeDocument/2006/relationships/font" Target="fonts/Nunito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customschemas.google.com/relationships/presentationmetadata" Target="meta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SemiBold-italic.fntdata"/><Relationship Id="rId30" Type="http://schemas.openxmlformats.org/officeDocument/2006/relationships/font" Target="fonts/NunitoSemiBold-bold.fntdata"/><Relationship Id="rId11" Type="http://schemas.openxmlformats.org/officeDocument/2006/relationships/slide" Target="slides/slide7.xml"/><Relationship Id="rId33" Type="http://schemas.openxmlformats.org/officeDocument/2006/relationships/font" Target="fonts/Roboto-regular.fntdata"/><Relationship Id="rId10" Type="http://schemas.openxmlformats.org/officeDocument/2006/relationships/slide" Target="slides/slide6.xml"/><Relationship Id="rId32" Type="http://schemas.openxmlformats.org/officeDocument/2006/relationships/font" Target="fonts/NunitoSemiBold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-italic.fntdata"/><Relationship Id="rId12" Type="http://schemas.openxmlformats.org/officeDocument/2006/relationships/slide" Target="slides/slide8.xml"/><Relationship Id="rId34" Type="http://schemas.openxmlformats.org/officeDocument/2006/relationships/font" Target="fonts/Roboto-bold.fntdata"/><Relationship Id="rId15" Type="http://schemas.openxmlformats.org/officeDocument/2006/relationships/slide" Target="slides/slide11.xml"/><Relationship Id="rId37" Type="http://schemas.openxmlformats.org/officeDocument/2006/relationships/font" Target="fonts/AmaticSC-regular.fntdata"/><Relationship Id="rId14" Type="http://schemas.openxmlformats.org/officeDocument/2006/relationships/slide" Target="slides/slide10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39" Type="http://schemas.openxmlformats.org/officeDocument/2006/relationships/font" Target="fonts/Nunito-regular.fntdata"/><Relationship Id="rId16" Type="http://schemas.openxmlformats.org/officeDocument/2006/relationships/slide" Target="slides/slide12.xml"/><Relationship Id="rId38" Type="http://schemas.openxmlformats.org/officeDocument/2006/relationships/font" Target="fonts/AmaticSC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af4926765e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af4926765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f46f697ac_0_5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f46f697ac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f46f697ac_0_5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f46f697ac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f4926765e_0_2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f4926765e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f69f5c460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f69f5c46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f4926765e_0_1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f4926765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af46f697ac_0_5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af46f697ac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f4926765e_0_1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af4926765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af4926765e_0_1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af4926765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af4926765e_0_1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af4926765e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f46f697ac_0_4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af46f697ac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af4926765e_0_2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af4926765e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af4926765e_0_2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af4926765e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af46f697ac_0_4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af46f697ac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f46f697ac_0_5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f46f697ac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4" name="Google Shape;38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f46f697ac_0_4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f46f697ac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f4926765e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f4926765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f46f697ac_0_3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f46f697ac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af46f697ac_0_4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af46f697ac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f46f697ac_0_50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af46f697ac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f46f697ac_0_5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f46f697ac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/>
          <p:nvPr/>
        </p:nvSpPr>
        <p:spPr>
          <a:xfrm>
            <a:off x="782225" y="778096"/>
            <a:ext cx="7579546" cy="3864638"/>
          </a:xfrm>
          <a:custGeom>
            <a:rect b="b" l="l" r="r" t="t"/>
            <a:pathLst>
              <a:path extrusionOk="0" h="1831582" w="3592202">
                <a:moveTo>
                  <a:pt x="3554475" y="588873"/>
                </a:moveTo>
                <a:cubicBezTo>
                  <a:pt x="3581881" y="-89254"/>
                  <a:pt x="2593478" y="24995"/>
                  <a:pt x="2107652" y="528"/>
                </a:cubicBezTo>
                <a:cubicBezTo>
                  <a:pt x="1659207" y="-4515"/>
                  <a:pt x="1181252" y="27319"/>
                  <a:pt x="750347" y="64701"/>
                </a:cubicBezTo>
                <a:cubicBezTo>
                  <a:pt x="-8045" y="130474"/>
                  <a:pt x="40101" y="825724"/>
                  <a:pt x="6973" y="1349129"/>
                </a:cubicBezTo>
                <a:cubicBezTo>
                  <a:pt x="-5853" y="1475480"/>
                  <a:pt x="-13088" y="1628228"/>
                  <a:pt x="99056" y="1715663"/>
                </a:cubicBezTo>
                <a:cubicBezTo>
                  <a:pt x="135341" y="1744165"/>
                  <a:pt x="181120" y="1758789"/>
                  <a:pt x="226394" y="1766090"/>
                </a:cubicBezTo>
                <a:cubicBezTo>
                  <a:pt x="547610" y="1798407"/>
                  <a:pt x="870976" y="1810947"/>
                  <a:pt x="1193749" y="1821405"/>
                </a:cubicBezTo>
                <a:cubicBezTo>
                  <a:pt x="1869266" y="1838945"/>
                  <a:pt x="2634630" y="1839954"/>
                  <a:pt x="3306903" y="1773939"/>
                </a:cubicBezTo>
                <a:cubicBezTo>
                  <a:pt x="3542965" y="1713230"/>
                  <a:pt x="3574777" y="1531804"/>
                  <a:pt x="3589730" y="1335448"/>
                </a:cubicBezTo>
                <a:cubicBezTo>
                  <a:pt x="3601744" y="1168470"/>
                  <a:pt x="3566731" y="755807"/>
                  <a:pt x="3554475" y="58887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32"/>
          <p:cNvSpPr/>
          <p:nvPr/>
        </p:nvSpPr>
        <p:spPr>
          <a:xfrm>
            <a:off x="794256" y="560052"/>
            <a:ext cx="7399177" cy="3910731"/>
          </a:xfrm>
          <a:custGeom>
            <a:rect b="b" l="l" r="r" t="t"/>
            <a:pathLst>
              <a:path extrusionOk="0" h="1853427" w="3506719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32"/>
          <p:cNvSpPr/>
          <p:nvPr/>
        </p:nvSpPr>
        <p:spPr>
          <a:xfrm>
            <a:off x="7460343" y="542436"/>
            <a:ext cx="814257" cy="1022479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32"/>
          <p:cNvSpPr/>
          <p:nvPr/>
        </p:nvSpPr>
        <p:spPr>
          <a:xfrm>
            <a:off x="8121968" y="821005"/>
            <a:ext cx="185720" cy="335821"/>
          </a:xfrm>
          <a:custGeom>
            <a:rect b="b" l="l" r="r" t="t"/>
            <a:pathLst>
              <a:path extrusionOk="0" h="159157" w="88019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2"/>
          <p:cNvSpPr/>
          <p:nvPr/>
        </p:nvSpPr>
        <p:spPr>
          <a:xfrm>
            <a:off x="2947917" y="505266"/>
            <a:ext cx="831121" cy="96144"/>
          </a:xfrm>
          <a:custGeom>
            <a:rect b="b" l="l" r="r" t="t"/>
            <a:pathLst>
              <a:path extrusionOk="0" h="45566" w="393896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2"/>
          <p:cNvSpPr/>
          <p:nvPr/>
        </p:nvSpPr>
        <p:spPr>
          <a:xfrm>
            <a:off x="3868218" y="487291"/>
            <a:ext cx="278364" cy="43099"/>
          </a:xfrm>
          <a:custGeom>
            <a:rect b="b" l="l" r="r" t="t"/>
            <a:pathLst>
              <a:path extrusionOk="0" h="20426" w="131926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2"/>
          <p:cNvSpPr/>
          <p:nvPr/>
        </p:nvSpPr>
        <p:spPr>
          <a:xfrm>
            <a:off x="3549755" y="4514760"/>
            <a:ext cx="880619" cy="47277"/>
          </a:xfrm>
          <a:custGeom>
            <a:rect b="b" l="l" r="r" t="t"/>
            <a:pathLst>
              <a:path extrusionOk="0" h="22406" w="417355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2"/>
          <p:cNvSpPr/>
          <p:nvPr/>
        </p:nvSpPr>
        <p:spPr>
          <a:xfrm>
            <a:off x="3925109" y="4621068"/>
            <a:ext cx="285390" cy="35142"/>
          </a:xfrm>
          <a:custGeom>
            <a:rect b="b" l="l" r="r" t="t"/>
            <a:pathLst>
              <a:path extrusionOk="0" h="16655" w="135256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2"/>
          <p:cNvSpPr txBox="1"/>
          <p:nvPr>
            <p:ph type="ctrTitle"/>
          </p:nvPr>
        </p:nvSpPr>
        <p:spPr>
          <a:xfrm>
            <a:off x="1867900" y="1731475"/>
            <a:ext cx="5408100" cy="16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19" name="Google Shape;19;p32"/>
          <p:cNvSpPr/>
          <p:nvPr/>
        </p:nvSpPr>
        <p:spPr>
          <a:xfrm rot="-871776">
            <a:off x="594544" y="662599"/>
            <a:ext cx="1234918" cy="1390637"/>
          </a:xfrm>
          <a:custGeom>
            <a:rect b="b" l="l" r="r" t="t"/>
            <a:pathLst>
              <a:path extrusionOk="0" h="658270" w="584559">
                <a:moveTo>
                  <a:pt x="400656" y="592594"/>
                </a:moveTo>
                <a:cubicBezTo>
                  <a:pt x="398705" y="592697"/>
                  <a:pt x="396842" y="593473"/>
                  <a:pt x="395395" y="594786"/>
                </a:cubicBezTo>
                <a:cubicBezTo>
                  <a:pt x="372790" y="614869"/>
                  <a:pt x="326968" y="608292"/>
                  <a:pt x="296493" y="605310"/>
                </a:cubicBezTo>
                <a:cubicBezTo>
                  <a:pt x="253302" y="602043"/>
                  <a:pt x="220963" y="596014"/>
                  <a:pt x="191671" y="585731"/>
                </a:cubicBezTo>
                <a:cubicBezTo>
                  <a:pt x="185292" y="583232"/>
                  <a:pt x="178517" y="589173"/>
                  <a:pt x="177552" y="595027"/>
                </a:cubicBezTo>
                <a:cubicBezTo>
                  <a:pt x="176719" y="598472"/>
                  <a:pt x="178846" y="601934"/>
                  <a:pt x="182288" y="602767"/>
                </a:cubicBezTo>
                <a:cubicBezTo>
                  <a:pt x="218069" y="615921"/>
                  <a:pt x="265294" y="622893"/>
                  <a:pt x="316028" y="625524"/>
                </a:cubicBezTo>
                <a:cubicBezTo>
                  <a:pt x="346152" y="628462"/>
                  <a:pt x="384498" y="628528"/>
                  <a:pt x="404515" y="610440"/>
                </a:cubicBezTo>
                <a:cubicBezTo>
                  <a:pt x="412320" y="604038"/>
                  <a:pt x="407585" y="592901"/>
                  <a:pt x="400656" y="592594"/>
                </a:cubicBezTo>
                <a:close/>
                <a:moveTo>
                  <a:pt x="310547" y="639710"/>
                </a:moveTo>
                <a:lnTo>
                  <a:pt x="268429" y="637692"/>
                </a:lnTo>
                <a:cubicBezTo>
                  <a:pt x="263694" y="637495"/>
                  <a:pt x="258191" y="639490"/>
                  <a:pt x="256788" y="645673"/>
                </a:cubicBezTo>
                <a:cubicBezTo>
                  <a:pt x="256042" y="649839"/>
                  <a:pt x="258191" y="655671"/>
                  <a:pt x="263365" y="656241"/>
                </a:cubicBezTo>
                <a:lnTo>
                  <a:pt x="305460" y="658258"/>
                </a:lnTo>
                <a:cubicBezTo>
                  <a:pt x="310218" y="658455"/>
                  <a:pt x="315699" y="656460"/>
                  <a:pt x="317124" y="650277"/>
                </a:cubicBezTo>
                <a:cubicBezTo>
                  <a:pt x="317847" y="646111"/>
                  <a:pt x="315699" y="640258"/>
                  <a:pt x="310547" y="639710"/>
                </a:cubicBezTo>
                <a:close/>
                <a:moveTo>
                  <a:pt x="85075" y="404459"/>
                </a:moveTo>
                <a:cubicBezTo>
                  <a:pt x="50631" y="383609"/>
                  <a:pt x="26799" y="349648"/>
                  <a:pt x="17985" y="308824"/>
                </a:cubicBezTo>
                <a:cubicBezTo>
                  <a:pt x="14894" y="296437"/>
                  <a:pt x="-2448" y="306303"/>
                  <a:pt x="292" y="316257"/>
                </a:cubicBezTo>
                <a:cubicBezTo>
                  <a:pt x="9829" y="360347"/>
                  <a:pt x="37038" y="397925"/>
                  <a:pt x="77028" y="422064"/>
                </a:cubicBezTo>
                <a:cubicBezTo>
                  <a:pt x="82224" y="425572"/>
                  <a:pt x="87991" y="421034"/>
                  <a:pt x="89262" y="415641"/>
                </a:cubicBezTo>
                <a:cubicBezTo>
                  <a:pt x="90643" y="411394"/>
                  <a:pt x="88911" y="406755"/>
                  <a:pt x="85075" y="404459"/>
                </a:cubicBezTo>
                <a:close/>
                <a:moveTo>
                  <a:pt x="329906" y="581522"/>
                </a:moveTo>
                <a:cubicBezTo>
                  <a:pt x="357816" y="581522"/>
                  <a:pt x="380332" y="577751"/>
                  <a:pt x="400656" y="569661"/>
                </a:cubicBezTo>
                <a:cubicBezTo>
                  <a:pt x="405261" y="567896"/>
                  <a:pt x="407870" y="563002"/>
                  <a:pt x="406752" y="558194"/>
                </a:cubicBezTo>
                <a:cubicBezTo>
                  <a:pt x="406357" y="554364"/>
                  <a:pt x="403243" y="551382"/>
                  <a:pt x="399407" y="551134"/>
                </a:cubicBezTo>
                <a:cubicBezTo>
                  <a:pt x="398135" y="551161"/>
                  <a:pt x="396885" y="551428"/>
                  <a:pt x="395701" y="551924"/>
                </a:cubicBezTo>
                <a:cubicBezTo>
                  <a:pt x="365511" y="565078"/>
                  <a:pt x="319887" y="564201"/>
                  <a:pt x="285399" y="560123"/>
                </a:cubicBezTo>
                <a:cubicBezTo>
                  <a:pt x="250079" y="556857"/>
                  <a:pt x="213553" y="549337"/>
                  <a:pt x="177004" y="540545"/>
                </a:cubicBezTo>
                <a:cubicBezTo>
                  <a:pt x="172137" y="540545"/>
                  <a:pt x="169352" y="544930"/>
                  <a:pt x="168826" y="549095"/>
                </a:cubicBezTo>
                <a:cubicBezTo>
                  <a:pt x="167884" y="553862"/>
                  <a:pt x="170887" y="558516"/>
                  <a:pt x="175623" y="559619"/>
                </a:cubicBezTo>
                <a:cubicBezTo>
                  <a:pt x="226663" y="572796"/>
                  <a:pt x="279633" y="581061"/>
                  <a:pt x="329906" y="581522"/>
                </a:cubicBezTo>
                <a:close/>
                <a:moveTo>
                  <a:pt x="216951" y="106307"/>
                </a:moveTo>
                <a:cubicBezTo>
                  <a:pt x="171238" y="119725"/>
                  <a:pt x="136444" y="158926"/>
                  <a:pt x="123991" y="204968"/>
                </a:cubicBezTo>
                <a:cubicBezTo>
                  <a:pt x="122237" y="210887"/>
                  <a:pt x="126183" y="214877"/>
                  <a:pt x="132081" y="214899"/>
                </a:cubicBezTo>
                <a:cubicBezTo>
                  <a:pt x="136860" y="215086"/>
                  <a:pt x="141114" y="211902"/>
                  <a:pt x="142276" y="207270"/>
                </a:cubicBezTo>
                <a:cubicBezTo>
                  <a:pt x="152602" y="168886"/>
                  <a:pt x="181104" y="138014"/>
                  <a:pt x="218551" y="124658"/>
                </a:cubicBezTo>
                <a:cubicBezTo>
                  <a:pt x="228198" y="121216"/>
                  <a:pt x="226334" y="106811"/>
                  <a:pt x="216951" y="106307"/>
                </a:cubicBezTo>
                <a:close/>
                <a:moveTo>
                  <a:pt x="259660" y="91574"/>
                </a:moveTo>
                <a:cubicBezTo>
                  <a:pt x="248325" y="91574"/>
                  <a:pt x="248127" y="110232"/>
                  <a:pt x="260690" y="110297"/>
                </a:cubicBezTo>
                <a:cubicBezTo>
                  <a:pt x="272025" y="110407"/>
                  <a:pt x="272201" y="91640"/>
                  <a:pt x="259660" y="91574"/>
                </a:cubicBezTo>
                <a:close/>
                <a:moveTo>
                  <a:pt x="557483" y="48689"/>
                </a:moveTo>
                <a:cubicBezTo>
                  <a:pt x="551256" y="39700"/>
                  <a:pt x="533760" y="49939"/>
                  <a:pt x="541193" y="59235"/>
                </a:cubicBezTo>
                <a:cubicBezTo>
                  <a:pt x="556321" y="77557"/>
                  <a:pt x="565003" y="100330"/>
                  <a:pt x="565946" y="124066"/>
                </a:cubicBezTo>
                <a:cubicBezTo>
                  <a:pt x="565770" y="128275"/>
                  <a:pt x="569059" y="131825"/>
                  <a:pt x="573268" y="131992"/>
                </a:cubicBezTo>
                <a:cubicBezTo>
                  <a:pt x="573532" y="132003"/>
                  <a:pt x="573817" y="131998"/>
                  <a:pt x="574080" y="131981"/>
                </a:cubicBezTo>
                <a:cubicBezTo>
                  <a:pt x="579561" y="132272"/>
                  <a:pt x="584253" y="128058"/>
                  <a:pt x="584538" y="122569"/>
                </a:cubicBezTo>
                <a:cubicBezTo>
                  <a:pt x="584560" y="122323"/>
                  <a:pt x="584560" y="122075"/>
                  <a:pt x="584560" y="121830"/>
                </a:cubicBezTo>
                <a:cubicBezTo>
                  <a:pt x="583639" y="95169"/>
                  <a:pt x="574146" y="69515"/>
                  <a:pt x="557483" y="48689"/>
                </a:cubicBezTo>
                <a:close/>
                <a:moveTo>
                  <a:pt x="403682" y="258"/>
                </a:moveTo>
                <a:cubicBezTo>
                  <a:pt x="392720" y="-2395"/>
                  <a:pt x="387765" y="16219"/>
                  <a:pt x="399780" y="18960"/>
                </a:cubicBezTo>
                <a:cubicBezTo>
                  <a:pt x="493595" y="37946"/>
                  <a:pt x="532160" y="149148"/>
                  <a:pt x="535120" y="227659"/>
                </a:cubicBezTo>
                <a:cubicBezTo>
                  <a:pt x="535076" y="232018"/>
                  <a:pt x="538562" y="235590"/>
                  <a:pt x="542925" y="235633"/>
                </a:cubicBezTo>
                <a:cubicBezTo>
                  <a:pt x="543122" y="235636"/>
                  <a:pt x="543320" y="235631"/>
                  <a:pt x="543517" y="235618"/>
                </a:cubicBezTo>
                <a:cubicBezTo>
                  <a:pt x="546499" y="235695"/>
                  <a:pt x="549371" y="234555"/>
                  <a:pt x="551497" y="232461"/>
                </a:cubicBezTo>
                <a:cubicBezTo>
                  <a:pt x="553208" y="230630"/>
                  <a:pt x="554062" y="228157"/>
                  <a:pt x="553822" y="225664"/>
                </a:cubicBezTo>
                <a:cubicBezTo>
                  <a:pt x="551629" y="188393"/>
                  <a:pt x="542859" y="133800"/>
                  <a:pt x="514993" y="85610"/>
                </a:cubicBezTo>
                <a:cubicBezTo>
                  <a:pt x="488442" y="39898"/>
                  <a:pt x="451017" y="11220"/>
                  <a:pt x="403682" y="258"/>
                </a:cubicBezTo>
                <a:close/>
                <a:moveTo>
                  <a:pt x="431548" y="75240"/>
                </a:moveTo>
                <a:cubicBezTo>
                  <a:pt x="312936" y="-26709"/>
                  <a:pt x="83934" y="43559"/>
                  <a:pt x="55323" y="204968"/>
                </a:cubicBezTo>
                <a:cubicBezTo>
                  <a:pt x="46553" y="255569"/>
                  <a:pt x="59708" y="304373"/>
                  <a:pt x="92134" y="342369"/>
                </a:cubicBezTo>
                <a:cubicBezTo>
                  <a:pt x="111406" y="364995"/>
                  <a:pt x="133352" y="384398"/>
                  <a:pt x="147757" y="411431"/>
                </a:cubicBezTo>
                <a:cubicBezTo>
                  <a:pt x="162161" y="438464"/>
                  <a:pt x="168498" y="469312"/>
                  <a:pt x="166524" y="502681"/>
                </a:cubicBezTo>
                <a:cubicBezTo>
                  <a:pt x="166480" y="503654"/>
                  <a:pt x="165998" y="504556"/>
                  <a:pt x="165209" y="505137"/>
                </a:cubicBezTo>
                <a:cubicBezTo>
                  <a:pt x="161986" y="507785"/>
                  <a:pt x="160495" y="512012"/>
                  <a:pt x="161350" y="516099"/>
                </a:cubicBezTo>
                <a:cubicBezTo>
                  <a:pt x="161964" y="519442"/>
                  <a:pt x="164573" y="522060"/>
                  <a:pt x="167928" y="522676"/>
                </a:cubicBezTo>
                <a:cubicBezTo>
                  <a:pt x="215043" y="533845"/>
                  <a:pt x="263124" y="540387"/>
                  <a:pt x="311511" y="542211"/>
                </a:cubicBezTo>
                <a:cubicBezTo>
                  <a:pt x="350011" y="543022"/>
                  <a:pt x="388510" y="548218"/>
                  <a:pt x="425651" y="525855"/>
                </a:cubicBezTo>
                <a:cubicBezTo>
                  <a:pt x="429180" y="523911"/>
                  <a:pt x="430847" y="519741"/>
                  <a:pt x="429619" y="515902"/>
                </a:cubicBezTo>
                <a:cubicBezTo>
                  <a:pt x="428610" y="511990"/>
                  <a:pt x="425190" y="509184"/>
                  <a:pt x="421156" y="508973"/>
                </a:cubicBezTo>
                <a:cubicBezTo>
                  <a:pt x="418656" y="508601"/>
                  <a:pt x="416004" y="511626"/>
                  <a:pt x="413526" y="510048"/>
                </a:cubicBezTo>
                <a:cubicBezTo>
                  <a:pt x="412518" y="509440"/>
                  <a:pt x="411926" y="508346"/>
                  <a:pt x="411948" y="507176"/>
                </a:cubicBezTo>
                <a:cubicBezTo>
                  <a:pt x="412452" y="477012"/>
                  <a:pt x="419906" y="447368"/>
                  <a:pt x="433719" y="420552"/>
                </a:cubicBezTo>
                <a:cubicBezTo>
                  <a:pt x="441458" y="405731"/>
                  <a:pt x="451697" y="392642"/>
                  <a:pt x="461607" y="379969"/>
                </a:cubicBezTo>
                <a:cubicBezTo>
                  <a:pt x="467856" y="371989"/>
                  <a:pt x="474323" y="363723"/>
                  <a:pt x="480045" y="355151"/>
                </a:cubicBezTo>
                <a:cubicBezTo>
                  <a:pt x="530231" y="279708"/>
                  <a:pt x="512033" y="136629"/>
                  <a:pt x="431548" y="75240"/>
                </a:cubicBezTo>
                <a:close/>
                <a:moveTo>
                  <a:pt x="334116" y="324171"/>
                </a:moveTo>
                <a:cubicBezTo>
                  <a:pt x="324644" y="390296"/>
                  <a:pt x="323548" y="458108"/>
                  <a:pt x="320961" y="523312"/>
                </a:cubicBezTo>
                <a:cubicBezTo>
                  <a:pt x="320303" y="523941"/>
                  <a:pt x="319404" y="524268"/>
                  <a:pt x="318483" y="524211"/>
                </a:cubicBezTo>
                <a:cubicBezTo>
                  <a:pt x="310788" y="523685"/>
                  <a:pt x="302873" y="523027"/>
                  <a:pt x="295419" y="522567"/>
                </a:cubicBezTo>
                <a:cubicBezTo>
                  <a:pt x="285224" y="521909"/>
                  <a:pt x="274832" y="520988"/>
                  <a:pt x="263694" y="519760"/>
                </a:cubicBezTo>
                <a:cubicBezTo>
                  <a:pt x="262006" y="519589"/>
                  <a:pt x="260734" y="518149"/>
                  <a:pt x="260756" y="516450"/>
                </a:cubicBezTo>
                <a:cubicBezTo>
                  <a:pt x="256108" y="449957"/>
                  <a:pt x="246001" y="383960"/>
                  <a:pt x="230522" y="319129"/>
                </a:cubicBezTo>
                <a:cubicBezTo>
                  <a:pt x="230127" y="317344"/>
                  <a:pt x="231245" y="315575"/>
                  <a:pt x="233021" y="315174"/>
                </a:cubicBezTo>
                <a:cubicBezTo>
                  <a:pt x="233263" y="315123"/>
                  <a:pt x="233482" y="315097"/>
                  <a:pt x="233723" y="315095"/>
                </a:cubicBezTo>
                <a:cubicBezTo>
                  <a:pt x="235170" y="315095"/>
                  <a:pt x="236639" y="315270"/>
                  <a:pt x="238108" y="315270"/>
                </a:cubicBezTo>
                <a:cubicBezTo>
                  <a:pt x="248654" y="315443"/>
                  <a:pt x="258914" y="311896"/>
                  <a:pt x="267114" y="305250"/>
                </a:cubicBezTo>
                <a:cubicBezTo>
                  <a:pt x="268342" y="304255"/>
                  <a:pt x="270074" y="304255"/>
                  <a:pt x="271302" y="305250"/>
                </a:cubicBezTo>
                <a:cubicBezTo>
                  <a:pt x="284128" y="315555"/>
                  <a:pt x="301338" y="320773"/>
                  <a:pt x="322452" y="320773"/>
                </a:cubicBezTo>
                <a:cubicBezTo>
                  <a:pt x="326003" y="321321"/>
                  <a:pt x="334291" y="318164"/>
                  <a:pt x="334116" y="324171"/>
                </a:cubicBezTo>
                <a:close/>
                <a:moveTo>
                  <a:pt x="269811" y="253245"/>
                </a:moveTo>
                <a:cubicBezTo>
                  <a:pt x="271214" y="252283"/>
                  <a:pt x="273100" y="252539"/>
                  <a:pt x="274196" y="253837"/>
                </a:cubicBezTo>
                <a:cubicBezTo>
                  <a:pt x="276783" y="256863"/>
                  <a:pt x="276892" y="261292"/>
                  <a:pt x="274481" y="266992"/>
                </a:cubicBezTo>
                <a:cubicBezTo>
                  <a:pt x="273779" y="268665"/>
                  <a:pt x="271850" y="269452"/>
                  <a:pt x="270183" y="268746"/>
                </a:cubicBezTo>
                <a:cubicBezTo>
                  <a:pt x="269504" y="268468"/>
                  <a:pt x="268956" y="267983"/>
                  <a:pt x="268605" y="267365"/>
                </a:cubicBezTo>
                <a:cubicBezTo>
                  <a:pt x="263694" y="259033"/>
                  <a:pt x="267268" y="254934"/>
                  <a:pt x="269811" y="253245"/>
                </a:cubicBezTo>
                <a:close/>
                <a:moveTo>
                  <a:pt x="478971" y="317945"/>
                </a:moveTo>
                <a:cubicBezTo>
                  <a:pt x="470201" y="344035"/>
                  <a:pt x="451127" y="362759"/>
                  <a:pt x="435539" y="384157"/>
                </a:cubicBezTo>
                <a:cubicBezTo>
                  <a:pt x="407300" y="422707"/>
                  <a:pt x="392523" y="469481"/>
                  <a:pt x="393487" y="517261"/>
                </a:cubicBezTo>
                <a:cubicBezTo>
                  <a:pt x="393750" y="518936"/>
                  <a:pt x="392698" y="520536"/>
                  <a:pt x="391054" y="520966"/>
                </a:cubicBezTo>
                <a:cubicBezTo>
                  <a:pt x="377241" y="524161"/>
                  <a:pt x="363100" y="525634"/>
                  <a:pt x="348937" y="525351"/>
                </a:cubicBezTo>
                <a:cubicBezTo>
                  <a:pt x="345473" y="525351"/>
                  <a:pt x="339641" y="526338"/>
                  <a:pt x="340561" y="520966"/>
                </a:cubicBezTo>
                <a:cubicBezTo>
                  <a:pt x="340145" y="453831"/>
                  <a:pt x="344332" y="386744"/>
                  <a:pt x="353102" y="320181"/>
                </a:cubicBezTo>
                <a:cubicBezTo>
                  <a:pt x="353431" y="315796"/>
                  <a:pt x="359942" y="316695"/>
                  <a:pt x="363056" y="315423"/>
                </a:cubicBezTo>
                <a:cubicBezTo>
                  <a:pt x="374566" y="312310"/>
                  <a:pt x="368669" y="297182"/>
                  <a:pt x="359855" y="297643"/>
                </a:cubicBezTo>
                <a:cubicBezTo>
                  <a:pt x="341175" y="301567"/>
                  <a:pt x="314603" y="306675"/>
                  <a:pt x="295068" y="297029"/>
                </a:cubicBezTo>
                <a:cubicBezTo>
                  <a:pt x="291100" y="295229"/>
                  <a:pt x="287372" y="292953"/>
                  <a:pt x="283952" y="290254"/>
                </a:cubicBezTo>
                <a:cubicBezTo>
                  <a:pt x="282593" y="289206"/>
                  <a:pt x="282286" y="287294"/>
                  <a:pt x="283228" y="285869"/>
                </a:cubicBezTo>
                <a:cubicBezTo>
                  <a:pt x="293402" y="269864"/>
                  <a:pt x="297633" y="254144"/>
                  <a:pt x="294586" y="243818"/>
                </a:cubicBezTo>
                <a:cubicBezTo>
                  <a:pt x="292393" y="235662"/>
                  <a:pt x="283623" y="229698"/>
                  <a:pt x="275029" y="229720"/>
                </a:cubicBezTo>
                <a:cubicBezTo>
                  <a:pt x="265733" y="229720"/>
                  <a:pt x="256590" y="235991"/>
                  <a:pt x="252249" y="245331"/>
                </a:cubicBezTo>
                <a:cubicBezTo>
                  <a:pt x="245672" y="259560"/>
                  <a:pt x="249859" y="276288"/>
                  <a:pt x="256020" y="287206"/>
                </a:cubicBezTo>
                <a:cubicBezTo>
                  <a:pt x="256810" y="288616"/>
                  <a:pt x="256459" y="290392"/>
                  <a:pt x="255187" y="291394"/>
                </a:cubicBezTo>
                <a:cubicBezTo>
                  <a:pt x="250539" y="294950"/>
                  <a:pt x="244817" y="296785"/>
                  <a:pt x="238963" y="296590"/>
                </a:cubicBezTo>
                <a:cubicBezTo>
                  <a:pt x="226707" y="296912"/>
                  <a:pt x="215723" y="289024"/>
                  <a:pt x="212127" y="277297"/>
                </a:cubicBezTo>
                <a:cubicBezTo>
                  <a:pt x="211491" y="273854"/>
                  <a:pt x="208444" y="271397"/>
                  <a:pt x="204936" y="271509"/>
                </a:cubicBezTo>
                <a:cubicBezTo>
                  <a:pt x="201341" y="271592"/>
                  <a:pt x="197986" y="273302"/>
                  <a:pt x="195815" y="276157"/>
                </a:cubicBezTo>
                <a:cubicBezTo>
                  <a:pt x="189764" y="284093"/>
                  <a:pt x="200858" y="298914"/>
                  <a:pt x="207458" y="304351"/>
                </a:cubicBezTo>
                <a:cubicBezTo>
                  <a:pt x="209277" y="305689"/>
                  <a:pt x="208268" y="308364"/>
                  <a:pt x="208860" y="310096"/>
                </a:cubicBezTo>
                <a:cubicBezTo>
                  <a:pt x="224471" y="376768"/>
                  <a:pt x="239270" y="447015"/>
                  <a:pt x="240717" y="515573"/>
                </a:cubicBezTo>
                <a:cubicBezTo>
                  <a:pt x="239993" y="516254"/>
                  <a:pt x="238985" y="516561"/>
                  <a:pt x="237998" y="516406"/>
                </a:cubicBezTo>
                <a:cubicBezTo>
                  <a:pt x="221051" y="513950"/>
                  <a:pt x="203971" y="510881"/>
                  <a:pt x="187243" y="507263"/>
                </a:cubicBezTo>
                <a:cubicBezTo>
                  <a:pt x="185445" y="506853"/>
                  <a:pt x="184327" y="505064"/>
                  <a:pt x="184743" y="503271"/>
                </a:cubicBezTo>
                <a:cubicBezTo>
                  <a:pt x="184743" y="503264"/>
                  <a:pt x="184743" y="503258"/>
                  <a:pt x="184743" y="503251"/>
                </a:cubicBezTo>
                <a:cubicBezTo>
                  <a:pt x="189128" y="453088"/>
                  <a:pt x="172027" y="403538"/>
                  <a:pt x="138351" y="364491"/>
                </a:cubicBezTo>
                <a:cubicBezTo>
                  <a:pt x="121272" y="344758"/>
                  <a:pt x="101847" y="327526"/>
                  <a:pt x="88583" y="304373"/>
                </a:cubicBezTo>
                <a:cubicBezTo>
                  <a:pt x="76480" y="282423"/>
                  <a:pt x="70473" y="257630"/>
                  <a:pt x="71174" y="232571"/>
                </a:cubicBezTo>
                <a:cubicBezTo>
                  <a:pt x="72928" y="120448"/>
                  <a:pt x="178451" y="56078"/>
                  <a:pt x="275073" y="47045"/>
                </a:cubicBezTo>
                <a:cubicBezTo>
                  <a:pt x="428588" y="33145"/>
                  <a:pt x="520649" y="175808"/>
                  <a:pt x="478971" y="31796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2"/>
          <p:cNvSpPr/>
          <p:nvPr/>
        </p:nvSpPr>
        <p:spPr>
          <a:xfrm rot="-5400000">
            <a:off x="546000" y="3237680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2"/>
          <p:cNvSpPr/>
          <p:nvPr/>
        </p:nvSpPr>
        <p:spPr>
          <a:xfrm rot="1737742">
            <a:off x="7950210" y="3938411"/>
            <a:ext cx="211749" cy="2681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>
  <p:cSld name="BLANK_1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lt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41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41"/>
          <p:cNvSpPr/>
          <p:nvPr/>
        </p:nvSpPr>
        <p:spPr>
          <a:xfrm rot="-5673298">
            <a:off x="2374092" y="4308014"/>
            <a:ext cx="113285" cy="95367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41"/>
          <p:cNvSpPr/>
          <p:nvPr/>
        </p:nvSpPr>
        <p:spPr>
          <a:xfrm rot="-5673298">
            <a:off x="2213926" y="4684679"/>
            <a:ext cx="80405" cy="39888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41"/>
          <p:cNvSpPr/>
          <p:nvPr/>
        </p:nvSpPr>
        <p:spPr>
          <a:xfrm>
            <a:off x="5590150" y="299125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1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41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1"/>
          <p:cNvSpPr/>
          <p:nvPr/>
        </p:nvSpPr>
        <p:spPr>
          <a:xfrm>
            <a:off x="331162" y="1999469"/>
            <a:ext cx="211591" cy="2679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41"/>
          <p:cNvSpPr/>
          <p:nvPr/>
        </p:nvSpPr>
        <p:spPr>
          <a:xfrm>
            <a:off x="8564788" y="35845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1"/>
          <p:cNvSpPr/>
          <p:nvPr/>
        </p:nvSpPr>
        <p:spPr>
          <a:xfrm rot="5069525">
            <a:off x="7853134" y="3741816"/>
            <a:ext cx="814157" cy="1022353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1"/>
          <p:cNvSpPr/>
          <p:nvPr/>
        </p:nvSpPr>
        <p:spPr>
          <a:xfrm rot="5400000">
            <a:off x="30541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2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2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42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2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54" name="Google Shape;154;p42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42"/>
          <p:cNvSpPr/>
          <p:nvPr/>
        </p:nvSpPr>
        <p:spPr>
          <a:xfrm>
            <a:off x="325536" y="1027644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2"/>
          <p:cNvSpPr/>
          <p:nvPr/>
        </p:nvSpPr>
        <p:spPr>
          <a:xfrm>
            <a:off x="257001" y="1121076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42"/>
          <p:cNvSpPr/>
          <p:nvPr/>
        </p:nvSpPr>
        <p:spPr>
          <a:xfrm>
            <a:off x="2910561" y="377935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2"/>
          <p:cNvSpPr/>
          <p:nvPr/>
        </p:nvSpPr>
        <p:spPr>
          <a:xfrm>
            <a:off x="4390454" y="411302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42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42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42"/>
          <p:cNvSpPr/>
          <p:nvPr/>
        </p:nvSpPr>
        <p:spPr>
          <a:xfrm>
            <a:off x="244743" y="409436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42"/>
          <p:cNvSpPr/>
          <p:nvPr/>
        </p:nvSpPr>
        <p:spPr>
          <a:xfrm>
            <a:off x="8624662" y="1757104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42"/>
          <p:cNvSpPr/>
          <p:nvPr/>
        </p:nvSpPr>
        <p:spPr>
          <a:xfrm>
            <a:off x="4654424" y="4555495"/>
            <a:ext cx="681049" cy="214332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3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43"/>
          <p:cNvSpPr/>
          <p:nvPr/>
        </p:nvSpPr>
        <p:spPr>
          <a:xfrm>
            <a:off x="642525" y="4216625"/>
            <a:ext cx="5890324" cy="562639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43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3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169" name="Google Shape;169;p4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43"/>
          <p:cNvSpPr/>
          <p:nvPr/>
        </p:nvSpPr>
        <p:spPr>
          <a:xfrm rot="5400000">
            <a:off x="31216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43"/>
          <p:cNvSpPr/>
          <p:nvPr/>
        </p:nvSpPr>
        <p:spPr>
          <a:xfrm rot="-9525180">
            <a:off x="252849" y="4358394"/>
            <a:ext cx="290510" cy="231333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43"/>
          <p:cNvSpPr/>
          <p:nvPr/>
        </p:nvSpPr>
        <p:spPr>
          <a:xfrm rot="-9525180">
            <a:off x="217769" y="4512917"/>
            <a:ext cx="132490" cy="91286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3"/>
          <p:cNvSpPr/>
          <p:nvPr/>
        </p:nvSpPr>
        <p:spPr>
          <a:xfrm rot="-167066">
            <a:off x="4934240" y="363639"/>
            <a:ext cx="888144" cy="61489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43"/>
          <p:cNvSpPr/>
          <p:nvPr/>
        </p:nvSpPr>
        <p:spPr>
          <a:xfrm rot="-167066">
            <a:off x="5876367" y="368207"/>
            <a:ext cx="86889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43"/>
          <p:cNvSpPr/>
          <p:nvPr/>
        </p:nvSpPr>
        <p:spPr>
          <a:xfrm rot="-167066">
            <a:off x="6046138" y="354459"/>
            <a:ext cx="299726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43"/>
          <p:cNvSpPr/>
          <p:nvPr/>
        </p:nvSpPr>
        <p:spPr>
          <a:xfrm rot="5400000">
            <a:off x="8280263" y="2495763"/>
            <a:ext cx="850640" cy="154977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CUSTOM_4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2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f46f697ac_0_1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1" name="Google Shape;181;gaf46f697ac_0_1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2" name="Google Shape;182;gaf46f697ac_0_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3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f46f697ac_0_2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5" name="Google Shape;185;gaf46f697ac_0_2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6" name="Google Shape;186;gaf46f697ac_0_2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4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f46f697ac_0_3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9" name="Google Shape;189;gaf46f697ac_0_3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0" name="Google Shape;190;gaf46f697ac_0_3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3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3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3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3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1" type="body"/>
          </p:nvPr>
        </p:nvSpPr>
        <p:spPr>
          <a:xfrm>
            <a:off x="1188175" y="1506350"/>
            <a:ext cx="3002700" cy="27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8" name="Google Shape;28;p33"/>
          <p:cNvSpPr txBox="1"/>
          <p:nvPr>
            <p:ph idx="2" type="body"/>
          </p:nvPr>
        </p:nvSpPr>
        <p:spPr>
          <a:xfrm>
            <a:off x="4611864" y="1506350"/>
            <a:ext cx="3002700" cy="27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33"/>
          <p:cNvSpPr/>
          <p:nvPr/>
        </p:nvSpPr>
        <p:spPr>
          <a:xfrm>
            <a:off x="8138824" y="237026"/>
            <a:ext cx="739006" cy="927984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3"/>
          <p:cNvSpPr/>
          <p:nvPr/>
        </p:nvSpPr>
        <p:spPr>
          <a:xfrm>
            <a:off x="8547668" y="2847045"/>
            <a:ext cx="262123" cy="231108"/>
          </a:xfrm>
          <a:custGeom>
            <a:rect b="b" l="l" r="r" t="t"/>
            <a:pathLst>
              <a:path extrusionOk="0" h="109530" w="124229">
                <a:moveTo>
                  <a:pt x="79291" y="1720"/>
                </a:moveTo>
                <a:cubicBezTo>
                  <a:pt x="8212" y="-15360"/>
                  <a:pt x="-40965" y="100205"/>
                  <a:pt x="47829" y="108799"/>
                </a:cubicBezTo>
                <a:cubicBezTo>
                  <a:pt x="119983" y="119191"/>
                  <a:pt x="160785" y="15554"/>
                  <a:pt x="79291" y="1720"/>
                </a:cubicBezTo>
                <a:close/>
                <a:moveTo>
                  <a:pt x="106609" y="64095"/>
                </a:moveTo>
                <a:cubicBezTo>
                  <a:pt x="93827" y="96675"/>
                  <a:pt x="39761" y="106168"/>
                  <a:pt x="18275" y="78083"/>
                </a:cubicBezTo>
                <a:cubicBezTo>
                  <a:pt x="2292" y="46095"/>
                  <a:pt x="38489" y="11651"/>
                  <a:pt x="70390" y="15247"/>
                </a:cubicBezTo>
                <a:cubicBezTo>
                  <a:pt x="97620" y="15401"/>
                  <a:pt x="116651" y="36974"/>
                  <a:pt x="106609" y="640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3"/>
          <p:cNvSpPr/>
          <p:nvPr/>
        </p:nvSpPr>
        <p:spPr>
          <a:xfrm>
            <a:off x="4426766" y="4724706"/>
            <a:ext cx="888148" cy="61490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3"/>
          <p:cNvSpPr/>
          <p:nvPr/>
        </p:nvSpPr>
        <p:spPr>
          <a:xfrm>
            <a:off x="5368771" y="4755508"/>
            <a:ext cx="86890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3"/>
          <p:cNvSpPr/>
          <p:nvPr/>
        </p:nvSpPr>
        <p:spPr>
          <a:xfrm>
            <a:off x="5538652" y="4755173"/>
            <a:ext cx="299728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33"/>
          <p:cNvSpPr/>
          <p:nvPr/>
        </p:nvSpPr>
        <p:spPr>
          <a:xfrm>
            <a:off x="325536" y="1027644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33"/>
          <p:cNvSpPr/>
          <p:nvPr/>
        </p:nvSpPr>
        <p:spPr>
          <a:xfrm>
            <a:off x="257001" y="1121076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4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34"/>
          <p:cNvSpPr/>
          <p:nvPr/>
        </p:nvSpPr>
        <p:spPr>
          <a:xfrm rot="-5673298">
            <a:off x="2374092" y="4308014"/>
            <a:ext cx="113285" cy="95367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34"/>
          <p:cNvSpPr/>
          <p:nvPr/>
        </p:nvSpPr>
        <p:spPr>
          <a:xfrm rot="-5673298">
            <a:off x="2213926" y="4684679"/>
            <a:ext cx="80405" cy="39888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34"/>
          <p:cNvSpPr/>
          <p:nvPr/>
        </p:nvSpPr>
        <p:spPr>
          <a:xfrm>
            <a:off x="5590150" y="299125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34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34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34"/>
          <p:cNvSpPr/>
          <p:nvPr/>
        </p:nvSpPr>
        <p:spPr>
          <a:xfrm>
            <a:off x="331162" y="1999469"/>
            <a:ext cx="211591" cy="2679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34"/>
          <p:cNvSpPr/>
          <p:nvPr/>
        </p:nvSpPr>
        <p:spPr>
          <a:xfrm>
            <a:off x="8564788" y="35845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34"/>
          <p:cNvSpPr/>
          <p:nvPr/>
        </p:nvSpPr>
        <p:spPr>
          <a:xfrm rot="5069525">
            <a:off x="7853134" y="3741816"/>
            <a:ext cx="814157" cy="1022353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34"/>
          <p:cNvSpPr/>
          <p:nvPr/>
        </p:nvSpPr>
        <p:spPr>
          <a:xfrm rot="5400000">
            <a:off x="30541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5"/>
          <p:cNvSpPr/>
          <p:nvPr/>
        </p:nvSpPr>
        <p:spPr>
          <a:xfrm rot="-898861">
            <a:off x="739797" y="433628"/>
            <a:ext cx="1461825" cy="1605908"/>
          </a:xfrm>
          <a:custGeom>
            <a:rect b="b" l="l" r="r" t="t"/>
            <a:pathLst>
              <a:path extrusionOk="0" h="507799" w="462239">
                <a:moveTo>
                  <a:pt x="459973" y="179541"/>
                </a:moveTo>
                <a:cubicBezTo>
                  <a:pt x="458636" y="122779"/>
                  <a:pt x="461727" y="55887"/>
                  <a:pt x="399242" y="30652"/>
                </a:cubicBezTo>
                <a:cubicBezTo>
                  <a:pt x="293347" y="-13921"/>
                  <a:pt x="170306" y="-1205"/>
                  <a:pt x="59171" y="14844"/>
                </a:cubicBezTo>
                <a:cubicBezTo>
                  <a:pt x="33585" y="19514"/>
                  <a:pt x="9512" y="39816"/>
                  <a:pt x="8569" y="67090"/>
                </a:cubicBezTo>
                <a:cubicBezTo>
                  <a:pt x="-7195" y="174126"/>
                  <a:pt x="2605" y="285590"/>
                  <a:pt x="7933" y="393766"/>
                </a:cubicBezTo>
                <a:cubicBezTo>
                  <a:pt x="10235" y="423781"/>
                  <a:pt x="16703" y="454453"/>
                  <a:pt x="42377" y="473550"/>
                </a:cubicBezTo>
                <a:cubicBezTo>
                  <a:pt x="111527" y="513693"/>
                  <a:pt x="199071" y="505691"/>
                  <a:pt x="276684" y="507664"/>
                </a:cubicBezTo>
                <a:cubicBezTo>
                  <a:pt x="477513" y="513540"/>
                  <a:pt x="465279" y="327137"/>
                  <a:pt x="459973" y="1795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35"/>
          <p:cNvSpPr txBox="1"/>
          <p:nvPr>
            <p:ph type="ctrTitle"/>
          </p:nvPr>
        </p:nvSpPr>
        <p:spPr>
          <a:xfrm>
            <a:off x="1773500" y="1980025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" name="Google Shape;52;p35"/>
          <p:cNvSpPr txBox="1"/>
          <p:nvPr>
            <p:ph idx="1" type="subTitle"/>
          </p:nvPr>
        </p:nvSpPr>
        <p:spPr>
          <a:xfrm>
            <a:off x="1773500" y="2664426"/>
            <a:ext cx="55971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3" name="Google Shape;53;p35"/>
          <p:cNvSpPr/>
          <p:nvPr/>
        </p:nvSpPr>
        <p:spPr>
          <a:xfrm>
            <a:off x="794256" y="560052"/>
            <a:ext cx="7399177" cy="3910731"/>
          </a:xfrm>
          <a:custGeom>
            <a:rect b="b" l="l" r="r" t="t"/>
            <a:pathLst>
              <a:path extrusionOk="0" h="1853427" w="3506719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35"/>
          <p:cNvSpPr/>
          <p:nvPr/>
        </p:nvSpPr>
        <p:spPr>
          <a:xfrm rot="4673461">
            <a:off x="7546626" y="3625444"/>
            <a:ext cx="814039" cy="1022204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35"/>
          <p:cNvSpPr/>
          <p:nvPr/>
        </p:nvSpPr>
        <p:spPr>
          <a:xfrm rot="4673461">
            <a:off x="7996900" y="4294821"/>
            <a:ext cx="185670" cy="335731"/>
          </a:xfrm>
          <a:custGeom>
            <a:rect b="b" l="l" r="r" t="t"/>
            <a:pathLst>
              <a:path extrusionOk="0" h="159157" w="88019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35"/>
          <p:cNvSpPr/>
          <p:nvPr/>
        </p:nvSpPr>
        <p:spPr>
          <a:xfrm rot="-5167633">
            <a:off x="338201" y="3492220"/>
            <a:ext cx="831049" cy="96136"/>
          </a:xfrm>
          <a:custGeom>
            <a:rect b="b" l="l" r="r" t="t"/>
            <a:pathLst>
              <a:path extrusionOk="0" h="45566" w="393896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35"/>
          <p:cNvSpPr/>
          <p:nvPr/>
        </p:nvSpPr>
        <p:spPr>
          <a:xfrm rot="-5167633">
            <a:off x="614037" y="2873277"/>
            <a:ext cx="278340" cy="43095"/>
          </a:xfrm>
          <a:custGeom>
            <a:rect b="b" l="l" r="r" t="t"/>
            <a:pathLst>
              <a:path extrusionOk="0" h="20426" w="131926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35"/>
          <p:cNvSpPr/>
          <p:nvPr/>
        </p:nvSpPr>
        <p:spPr>
          <a:xfrm>
            <a:off x="5262249" y="462245"/>
            <a:ext cx="681049" cy="214332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35"/>
          <p:cNvSpPr/>
          <p:nvPr/>
        </p:nvSpPr>
        <p:spPr>
          <a:xfrm>
            <a:off x="2829661" y="4511611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35"/>
          <p:cNvSpPr/>
          <p:nvPr/>
        </p:nvSpPr>
        <p:spPr>
          <a:xfrm>
            <a:off x="4309554" y="454497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5"/>
          <p:cNvSpPr/>
          <p:nvPr/>
        </p:nvSpPr>
        <p:spPr>
          <a:xfrm>
            <a:off x="7710737" y="66712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35"/>
          <p:cNvSpPr/>
          <p:nvPr/>
        </p:nvSpPr>
        <p:spPr>
          <a:xfrm>
            <a:off x="7865454" y="61702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6"/>
          <p:cNvSpPr/>
          <p:nvPr/>
        </p:nvSpPr>
        <p:spPr>
          <a:xfrm>
            <a:off x="1711339" y="1054787"/>
            <a:ext cx="2954" cy="1397"/>
          </a:xfrm>
          <a:custGeom>
            <a:rect b="b" l="l" r="r" t="t"/>
            <a:pathLst>
              <a:path extrusionOk="0" h="662" w="1400">
                <a:moveTo>
                  <a:pt x="0" y="663"/>
                </a:moveTo>
                <a:cubicBezTo>
                  <a:pt x="2192" y="-368"/>
                  <a:pt x="1513" y="-61"/>
                  <a:pt x="0" y="66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6"/>
          <p:cNvSpPr/>
          <p:nvPr/>
        </p:nvSpPr>
        <p:spPr>
          <a:xfrm>
            <a:off x="789941" y="506013"/>
            <a:ext cx="7919231" cy="4371184"/>
          </a:xfrm>
          <a:custGeom>
            <a:rect b="b" l="l" r="r" t="t"/>
            <a:pathLst>
              <a:path extrusionOk="0" h="2071651" w="3753190">
                <a:moveTo>
                  <a:pt x="3559557" y="312526"/>
                </a:moveTo>
                <a:cubicBezTo>
                  <a:pt x="3462673" y="190537"/>
                  <a:pt x="3320580" y="114262"/>
                  <a:pt x="3169958" y="80871"/>
                </a:cubicBezTo>
                <a:cubicBezTo>
                  <a:pt x="2666702" y="-4635"/>
                  <a:pt x="2149217" y="-1697"/>
                  <a:pt x="1639734" y="934"/>
                </a:cubicBezTo>
                <a:cubicBezTo>
                  <a:pt x="1246802" y="10932"/>
                  <a:pt x="855690" y="56206"/>
                  <a:pt x="467318" y="117923"/>
                </a:cubicBezTo>
                <a:cubicBezTo>
                  <a:pt x="174056" y="164557"/>
                  <a:pt x="89909" y="643718"/>
                  <a:pt x="35646" y="899687"/>
                </a:cubicBezTo>
                <a:cubicBezTo>
                  <a:pt x="-28637" y="1401979"/>
                  <a:pt x="-84588" y="1869849"/>
                  <a:pt x="614695" y="1936390"/>
                </a:cubicBezTo>
                <a:cubicBezTo>
                  <a:pt x="1341779" y="2005561"/>
                  <a:pt x="2076558" y="2008434"/>
                  <a:pt x="2804213" y="1931237"/>
                </a:cubicBezTo>
                <a:cubicBezTo>
                  <a:pt x="2974808" y="1913456"/>
                  <a:pt x="3089078" y="1906791"/>
                  <a:pt x="3089078" y="1906791"/>
                </a:cubicBezTo>
                <a:cubicBezTo>
                  <a:pt x="3099164" y="1977323"/>
                  <a:pt x="3363661" y="2103279"/>
                  <a:pt x="3459384" y="2064341"/>
                </a:cubicBezTo>
                <a:cubicBezTo>
                  <a:pt x="3373725" y="1984887"/>
                  <a:pt x="3328363" y="1836962"/>
                  <a:pt x="3328363" y="1836962"/>
                </a:cubicBezTo>
                <a:cubicBezTo>
                  <a:pt x="3697529" y="1838781"/>
                  <a:pt x="3736708" y="1487660"/>
                  <a:pt x="3747407" y="1232568"/>
                </a:cubicBezTo>
                <a:cubicBezTo>
                  <a:pt x="3760452" y="920406"/>
                  <a:pt x="3769770" y="568692"/>
                  <a:pt x="3559557" y="3125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6"/>
          <p:cNvSpPr/>
          <p:nvPr/>
        </p:nvSpPr>
        <p:spPr>
          <a:xfrm>
            <a:off x="529421" y="349800"/>
            <a:ext cx="8062595" cy="4512254"/>
          </a:xfrm>
          <a:custGeom>
            <a:rect b="b" l="l" r="r" t="t"/>
            <a:pathLst>
              <a:path extrusionOk="0" h="2138509" w="3821135">
                <a:moveTo>
                  <a:pt x="3819859" y="752034"/>
                </a:moveTo>
                <a:cubicBezTo>
                  <a:pt x="3812054" y="539103"/>
                  <a:pt x="3741062" y="308303"/>
                  <a:pt x="3556764" y="183793"/>
                </a:cubicBezTo>
                <a:cubicBezTo>
                  <a:pt x="3418070" y="94210"/>
                  <a:pt x="3245918" y="93267"/>
                  <a:pt x="3087294" y="70619"/>
                </a:cubicBezTo>
                <a:cubicBezTo>
                  <a:pt x="2233223" y="-29401"/>
                  <a:pt x="1371303" y="-1973"/>
                  <a:pt x="513768" y="25410"/>
                </a:cubicBezTo>
                <a:cubicBezTo>
                  <a:pt x="504472" y="25717"/>
                  <a:pt x="504626" y="40517"/>
                  <a:pt x="514360" y="40210"/>
                </a:cubicBezTo>
                <a:cubicBezTo>
                  <a:pt x="1396429" y="12037"/>
                  <a:pt x="2283672" y="-16268"/>
                  <a:pt x="3161333" y="94714"/>
                </a:cubicBezTo>
                <a:cubicBezTo>
                  <a:pt x="3242301" y="104953"/>
                  <a:pt x="3324781" y="113350"/>
                  <a:pt x="3403994" y="133740"/>
                </a:cubicBezTo>
                <a:cubicBezTo>
                  <a:pt x="3829331" y="245730"/>
                  <a:pt x="3826151" y="758590"/>
                  <a:pt x="3794098" y="1112320"/>
                </a:cubicBezTo>
                <a:cubicBezTo>
                  <a:pt x="3788682" y="1201882"/>
                  <a:pt x="3783289" y="1291422"/>
                  <a:pt x="3777873" y="1380984"/>
                </a:cubicBezTo>
                <a:cubicBezTo>
                  <a:pt x="3772919" y="1463047"/>
                  <a:pt x="3775440" y="1551052"/>
                  <a:pt x="3749985" y="1630069"/>
                </a:cubicBezTo>
                <a:cubicBezTo>
                  <a:pt x="3682304" y="1828398"/>
                  <a:pt x="3446681" y="1860474"/>
                  <a:pt x="3265453" y="1869353"/>
                </a:cubicBezTo>
                <a:cubicBezTo>
                  <a:pt x="3261550" y="1869572"/>
                  <a:pt x="3258525" y="1872861"/>
                  <a:pt x="3258634" y="1876786"/>
                </a:cubicBezTo>
                <a:cubicBezTo>
                  <a:pt x="3253372" y="1875865"/>
                  <a:pt x="3247256" y="1880315"/>
                  <a:pt x="3249865" y="1886191"/>
                </a:cubicBezTo>
                <a:cubicBezTo>
                  <a:pt x="3272885" y="1936245"/>
                  <a:pt x="3299743" y="1984457"/>
                  <a:pt x="3330196" y="2030367"/>
                </a:cubicBezTo>
                <a:cubicBezTo>
                  <a:pt x="3349928" y="2060119"/>
                  <a:pt x="3371305" y="2094321"/>
                  <a:pt x="3399850" y="2118065"/>
                </a:cubicBezTo>
                <a:cubicBezTo>
                  <a:pt x="3244186" y="2098991"/>
                  <a:pt x="3086110" y="2032976"/>
                  <a:pt x="3003959" y="1892242"/>
                </a:cubicBezTo>
                <a:cubicBezTo>
                  <a:pt x="2999859" y="1885183"/>
                  <a:pt x="2990103" y="1890752"/>
                  <a:pt x="2990453" y="1897526"/>
                </a:cubicBezTo>
                <a:cubicBezTo>
                  <a:pt x="2129739" y="1952338"/>
                  <a:pt x="1256221" y="2013003"/>
                  <a:pt x="401887" y="1860956"/>
                </a:cubicBezTo>
                <a:cubicBezTo>
                  <a:pt x="297351" y="1841224"/>
                  <a:pt x="184352" y="1811078"/>
                  <a:pt x="108098" y="1731974"/>
                </a:cubicBezTo>
                <a:cubicBezTo>
                  <a:pt x="16212" y="1636602"/>
                  <a:pt x="18953" y="1494092"/>
                  <a:pt x="16147" y="1370482"/>
                </a:cubicBezTo>
                <a:cubicBezTo>
                  <a:pt x="9487" y="1077504"/>
                  <a:pt x="25437" y="784439"/>
                  <a:pt x="63854" y="493916"/>
                </a:cubicBezTo>
                <a:cubicBezTo>
                  <a:pt x="68605" y="458026"/>
                  <a:pt x="73720" y="422223"/>
                  <a:pt x="79202" y="386486"/>
                </a:cubicBezTo>
                <a:cubicBezTo>
                  <a:pt x="80649" y="376795"/>
                  <a:pt x="66200" y="374800"/>
                  <a:pt x="64775" y="384140"/>
                </a:cubicBezTo>
                <a:cubicBezTo>
                  <a:pt x="20408" y="677030"/>
                  <a:pt x="-1230" y="972902"/>
                  <a:pt x="54" y="1269125"/>
                </a:cubicBezTo>
                <a:cubicBezTo>
                  <a:pt x="3869" y="1541932"/>
                  <a:pt x="-19854" y="1759752"/>
                  <a:pt x="293580" y="1850871"/>
                </a:cubicBezTo>
                <a:cubicBezTo>
                  <a:pt x="349290" y="1867336"/>
                  <a:pt x="406579" y="1877421"/>
                  <a:pt x="463868" y="1886739"/>
                </a:cubicBezTo>
                <a:cubicBezTo>
                  <a:pt x="1302153" y="2022671"/>
                  <a:pt x="2155128" y="1967049"/>
                  <a:pt x="2998127" y="1911755"/>
                </a:cubicBezTo>
                <a:cubicBezTo>
                  <a:pt x="3084838" y="2049463"/>
                  <a:pt x="3246971" y="2117276"/>
                  <a:pt x="3404016" y="2133610"/>
                </a:cubicBezTo>
                <a:cubicBezTo>
                  <a:pt x="3407984" y="2133961"/>
                  <a:pt x="3411624" y="2131330"/>
                  <a:pt x="3412501" y="2127427"/>
                </a:cubicBezTo>
                <a:cubicBezTo>
                  <a:pt x="3418552" y="2131461"/>
                  <a:pt x="3424954" y="2134969"/>
                  <a:pt x="3431619" y="2137885"/>
                </a:cubicBezTo>
                <a:cubicBezTo>
                  <a:pt x="3440060" y="2141546"/>
                  <a:pt x="3446966" y="2128063"/>
                  <a:pt x="3438372" y="2124292"/>
                </a:cubicBezTo>
                <a:cubicBezTo>
                  <a:pt x="3394128" y="2105152"/>
                  <a:pt x="3366021" y="2057137"/>
                  <a:pt x="3340479" y="2018506"/>
                </a:cubicBezTo>
                <a:cubicBezTo>
                  <a:pt x="3312196" y="1975643"/>
                  <a:pt x="3287092" y="1930742"/>
                  <a:pt x="3265409" y="1884174"/>
                </a:cubicBezTo>
                <a:cubicBezTo>
                  <a:pt x="3490267" y="1876413"/>
                  <a:pt x="3757769" y="1818401"/>
                  <a:pt x="3780987" y="1549825"/>
                </a:cubicBezTo>
                <a:cubicBezTo>
                  <a:pt x="3790809" y="1463069"/>
                  <a:pt x="3792848" y="1374976"/>
                  <a:pt x="3798132" y="1287826"/>
                </a:cubicBezTo>
                <a:cubicBezTo>
                  <a:pt x="3806945" y="1109339"/>
                  <a:pt x="3826261" y="930851"/>
                  <a:pt x="3819859" y="7520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" name="Google Shape;67;p36"/>
          <p:cNvGrpSpPr/>
          <p:nvPr/>
        </p:nvGrpSpPr>
        <p:grpSpPr>
          <a:xfrm>
            <a:off x="550224" y="368620"/>
            <a:ext cx="878228" cy="627539"/>
            <a:chOff x="550224" y="368620"/>
            <a:chExt cx="878228" cy="627539"/>
          </a:xfrm>
        </p:grpSpPr>
        <p:sp>
          <p:nvSpPr>
            <p:cNvPr id="68" name="Google Shape;68;p36"/>
            <p:cNvSpPr/>
            <p:nvPr/>
          </p:nvSpPr>
          <p:spPr>
            <a:xfrm>
              <a:off x="550224" y="368620"/>
              <a:ext cx="430805" cy="627539"/>
            </a:xfrm>
            <a:custGeom>
              <a:rect b="b" l="l" r="r" t="t"/>
              <a:pathLst>
                <a:path extrusionOk="0" h="297412" w="204173">
                  <a:moveTo>
                    <a:pt x="139600" y="3918"/>
                  </a:moveTo>
                  <a:cubicBezTo>
                    <a:pt x="98338" y="-8491"/>
                    <a:pt x="54708" y="9706"/>
                    <a:pt x="28442" y="42571"/>
                  </a:cubicBezTo>
                  <a:cubicBezTo>
                    <a:pt x="-1200" y="79689"/>
                    <a:pt x="-6483" y="131738"/>
                    <a:pt x="7088" y="176311"/>
                  </a:cubicBezTo>
                  <a:cubicBezTo>
                    <a:pt x="15375" y="203497"/>
                    <a:pt x="33244" y="222045"/>
                    <a:pt x="55322" y="238993"/>
                  </a:cubicBezTo>
                  <a:cubicBezTo>
                    <a:pt x="80842" y="258550"/>
                    <a:pt x="107305" y="276835"/>
                    <a:pt x="134360" y="294199"/>
                  </a:cubicBezTo>
                  <a:cubicBezTo>
                    <a:pt x="135671" y="295098"/>
                    <a:pt x="137291" y="295449"/>
                    <a:pt x="138855" y="295142"/>
                  </a:cubicBezTo>
                  <a:cubicBezTo>
                    <a:pt x="140391" y="296326"/>
                    <a:pt x="142213" y="297093"/>
                    <a:pt x="144138" y="297334"/>
                  </a:cubicBezTo>
                  <a:cubicBezTo>
                    <a:pt x="153237" y="298606"/>
                    <a:pt x="156855" y="283982"/>
                    <a:pt x="147295" y="282667"/>
                  </a:cubicBezTo>
                  <a:cubicBezTo>
                    <a:pt x="145827" y="282448"/>
                    <a:pt x="140981" y="260479"/>
                    <a:pt x="140148" y="257081"/>
                  </a:cubicBezTo>
                  <a:cubicBezTo>
                    <a:pt x="133825" y="231100"/>
                    <a:pt x="132067" y="204221"/>
                    <a:pt x="134952" y="177648"/>
                  </a:cubicBezTo>
                  <a:cubicBezTo>
                    <a:pt x="176609" y="182954"/>
                    <a:pt x="202633" y="143665"/>
                    <a:pt x="203883" y="105670"/>
                  </a:cubicBezTo>
                  <a:cubicBezTo>
                    <a:pt x="206974" y="59694"/>
                    <a:pt x="185444" y="17687"/>
                    <a:pt x="139600" y="3918"/>
                  </a:cubicBezTo>
                  <a:close/>
                  <a:moveTo>
                    <a:pt x="183054" y="133777"/>
                  </a:moveTo>
                  <a:cubicBezTo>
                    <a:pt x="174767" y="153268"/>
                    <a:pt x="153741" y="169383"/>
                    <a:pt x="131882" y="161709"/>
                  </a:cubicBezTo>
                  <a:cubicBezTo>
                    <a:pt x="129346" y="160810"/>
                    <a:pt x="126524" y="161336"/>
                    <a:pt x="124472" y="163068"/>
                  </a:cubicBezTo>
                  <a:cubicBezTo>
                    <a:pt x="123380" y="163770"/>
                    <a:pt x="122532" y="164800"/>
                    <a:pt x="122038" y="166006"/>
                  </a:cubicBezTo>
                  <a:cubicBezTo>
                    <a:pt x="121199" y="167475"/>
                    <a:pt x="120874" y="169185"/>
                    <a:pt x="121118" y="170852"/>
                  </a:cubicBezTo>
                  <a:cubicBezTo>
                    <a:pt x="116602" y="204944"/>
                    <a:pt x="119253" y="239629"/>
                    <a:pt x="128901" y="272647"/>
                  </a:cubicBezTo>
                  <a:cubicBezTo>
                    <a:pt x="113583" y="262540"/>
                    <a:pt x="98506" y="252082"/>
                    <a:pt x="83670" y="241229"/>
                  </a:cubicBezTo>
                  <a:cubicBezTo>
                    <a:pt x="67008" y="229039"/>
                    <a:pt x="48460" y="216783"/>
                    <a:pt x="35699" y="200274"/>
                  </a:cubicBezTo>
                  <a:cubicBezTo>
                    <a:pt x="-9706" y="138886"/>
                    <a:pt x="18840" y="27553"/>
                    <a:pt x="100223" y="15450"/>
                  </a:cubicBezTo>
                  <a:cubicBezTo>
                    <a:pt x="169505" y="7667"/>
                    <a:pt x="206601" y="72783"/>
                    <a:pt x="183054" y="1337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36"/>
            <p:cNvSpPr/>
            <p:nvPr/>
          </p:nvSpPr>
          <p:spPr>
            <a:xfrm>
              <a:off x="1007307" y="372376"/>
              <a:ext cx="421145" cy="613504"/>
            </a:xfrm>
            <a:custGeom>
              <a:rect b="b" l="l" r="r" t="t"/>
              <a:pathLst>
                <a:path extrusionOk="0" h="290760" w="199595">
                  <a:moveTo>
                    <a:pt x="136439" y="3825"/>
                  </a:moveTo>
                  <a:cubicBezTo>
                    <a:pt x="96098" y="-8299"/>
                    <a:pt x="53476" y="9504"/>
                    <a:pt x="27803" y="41623"/>
                  </a:cubicBezTo>
                  <a:cubicBezTo>
                    <a:pt x="-1182" y="77908"/>
                    <a:pt x="-6334" y="128751"/>
                    <a:pt x="6930" y="172359"/>
                  </a:cubicBezTo>
                  <a:cubicBezTo>
                    <a:pt x="15021" y="198932"/>
                    <a:pt x="32494" y="217063"/>
                    <a:pt x="54090" y="233616"/>
                  </a:cubicBezTo>
                  <a:cubicBezTo>
                    <a:pt x="79040" y="252735"/>
                    <a:pt x="104911" y="270603"/>
                    <a:pt x="131352" y="287573"/>
                  </a:cubicBezTo>
                  <a:cubicBezTo>
                    <a:pt x="132626" y="288472"/>
                    <a:pt x="134211" y="288801"/>
                    <a:pt x="135737" y="288494"/>
                  </a:cubicBezTo>
                  <a:cubicBezTo>
                    <a:pt x="137241" y="289678"/>
                    <a:pt x="139037" y="290423"/>
                    <a:pt x="140933" y="290686"/>
                  </a:cubicBezTo>
                  <a:cubicBezTo>
                    <a:pt x="149813" y="291914"/>
                    <a:pt x="153343" y="277641"/>
                    <a:pt x="144003" y="276347"/>
                  </a:cubicBezTo>
                  <a:cubicBezTo>
                    <a:pt x="142556" y="276150"/>
                    <a:pt x="137842" y="254664"/>
                    <a:pt x="137009" y="251332"/>
                  </a:cubicBezTo>
                  <a:cubicBezTo>
                    <a:pt x="130839" y="225943"/>
                    <a:pt x="129125" y="199677"/>
                    <a:pt x="131944" y="173697"/>
                  </a:cubicBezTo>
                  <a:cubicBezTo>
                    <a:pt x="172768" y="178893"/>
                    <a:pt x="198091" y="140481"/>
                    <a:pt x="199318" y="103341"/>
                  </a:cubicBezTo>
                  <a:cubicBezTo>
                    <a:pt x="202300" y="58352"/>
                    <a:pt x="181253" y="17287"/>
                    <a:pt x="136439" y="3825"/>
                  </a:cubicBezTo>
                  <a:close/>
                  <a:moveTo>
                    <a:pt x="178907" y="130768"/>
                  </a:moveTo>
                  <a:cubicBezTo>
                    <a:pt x="170794" y="149799"/>
                    <a:pt x="150251" y="165541"/>
                    <a:pt x="128897" y="158042"/>
                  </a:cubicBezTo>
                  <a:cubicBezTo>
                    <a:pt x="126417" y="157187"/>
                    <a:pt x="123670" y="157692"/>
                    <a:pt x="121662" y="159380"/>
                  </a:cubicBezTo>
                  <a:cubicBezTo>
                    <a:pt x="120592" y="160082"/>
                    <a:pt x="119756" y="161068"/>
                    <a:pt x="119272" y="162252"/>
                  </a:cubicBezTo>
                  <a:cubicBezTo>
                    <a:pt x="118458" y="163699"/>
                    <a:pt x="118143" y="165343"/>
                    <a:pt x="118373" y="166988"/>
                  </a:cubicBezTo>
                  <a:cubicBezTo>
                    <a:pt x="113973" y="200335"/>
                    <a:pt x="116571" y="234230"/>
                    <a:pt x="126003" y="266503"/>
                  </a:cubicBezTo>
                  <a:cubicBezTo>
                    <a:pt x="111006" y="256615"/>
                    <a:pt x="96266" y="246399"/>
                    <a:pt x="81781" y="235809"/>
                  </a:cubicBezTo>
                  <a:cubicBezTo>
                    <a:pt x="65491" y="223882"/>
                    <a:pt x="47359" y="211911"/>
                    <a:pt x="34884" y="195775"/>
                  </a:cubicBezTo>
                  <a:cubicBezTo>
                    <a:pt x="-9491" y="135855"/>
                    <a:pt x="18419" y="26955"/>
                    <a:pt x="97961" y="15116"/>
                  </a:cubicBezTo>
                  <a:cubicBezTo>
                    <a:pt x="165664" y="7508"/>
                    <a:pt x="202015" y="71133"/>
                    <a:pt x="178907" y="1307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36"/>
            <p:cNvSpPr/>
            <p:nvPr/>
          </p:nvSpPr>
          <p:spPr>
            <a:xfrm>
              <a:off x="1305031" y="475050"/>
              <a:ext cx="59409" cy="175613"/>
            </a:xfrm>
            <a:custGeom>
              <a:rect b="b" l="l" r="r" t="t"/>
              <a:pathLst>
                <a:path extrusionOk="0" h="83229" w="28156">
                  <a:moveTo>
                    <a:pt x="12001" y="2074"/>
                  </a:moveTo>
                  <a:cubicBezTo>
                    <a:pt x="5687" y="-4723"/>
                    <a:pt x="-4289" y="6788"/>
                    <a:pt x="2004" y="13584"/>
                  </a:cubicBezTo>
                  <a:cubicBezTo>
                    <a:pt x="17298" y="29699"/>
                    <a:pt x="17395" y="54956"/>
                    <a:pt x="2223" y="71180"/>
                  </a:cubicBezTo>
                  <a:cubicBezTo>
                    <a:pt x="-4354" y="78459"/>
                    <a:pt x="6608" y="87887"/>
                    <a:pt x="13054" y="80608"/>
                  </a:cubicBezTo>
                  <a:cubicBezTo>
                    <a:pt x="33750" y="57455"/>
                    <a:pt x="32961" y="24678"/>
                    <a:pt x="12001" y="20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36"/>
            <p:cNvSpPr/>
            <p:nvPr/>
          </p:nvSpPr>
          <p:spPr>
            <a:xfrm>
              <a:off x="1260832" y="642594"/>
              <a:ext cx="30076" cy="31226"/>
            </a:xfrm>
            <a:custGeom>
              <a:rect b="b" l="l" r="r" t="t"/>
              <a:pathLst>
                <a:path extrusionOk="0" h="14799" w="14254">
                  <a:moveTo>
                    <a:pt x="6816" y="0"/>
                  </a:moveTo>
                  <a:cubicBezTo>
                    <a:pt x="-2458" y="0"/>
                    <a:pt x="-2283" y="14799"/>
                    <a:pt x="7430" y="14799"/>
                  </a:cubicBezTo>
                  <a:cubicBezTo>
                    <a:pt x="16726" y="14799"/>
                    <a:pt x="16529" y="0"/>
                    <a:pt x="6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36"/>
            <p:cNvSpPr/>
            <p:nvPr/>
          </p:nvSpPr>
          <p:spPr>
            <a:xfrm>
              <a:off x="611671" y="601479"/>
              <a:ext cx="103968" cy="202921"/>
            </a:xfrm>
            <a:custGeom>
              <a:rect b="b" l="l" r="r" t="t"/>
              <a:pathLst>
                <a:path extrusionOk="0" h="96171" w="49274">
                  <a:moveTo>
                    <a:pt x="46778" y="83022"/>
                  </a:moveTo>
                  <a:cubicBezTo>
                    <a:pt x="27791" y="67456"/>
                    <a:pt x="9199" y="33057"/>
                    <a:pt x="16281" y="8194"/>
                  </a:cubicBezTo>
                  <a:cubicBezTo>
                    <a:pt x="18978" y="-1277"/>
                    <a:pt x="4442" y="-3163"/>
                    <a:pt x="1877" y="5848"/>
                  </a:cubicBezTo>
                  <a:cubicBezTo>
                    <a:pt x="-2947" y="22796"/>
                    <a:pt x="2271" y="39436"/>
                    <a:pt x="9112" y="55091"/>
                  </a:cubicBezTo>
                  <a:cubicBezTo>
                    <a:pt x="15689" y="70153"/>
                    <a:pt x="23933" y="83965"/>
                    <a:pt x="36802" y="94555"/>
                  </a:cubicBezTo>
                  <a:cubicBezTo>
                    <a:pt x="43994" y="100409"/>
                    <a:pt x="53991" y="88920"/>
                    <a:pt x="46778" y="830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36"/>
          <p:cNvSpPr txBox="1"/>
          <p:nvPr>
            <p:ph idx="1" type="body"/>
          </p:nvPr>
        </p:nvSpPr>
        <p:spPr>
          <a:xfrm>
            <a:off x="1714300" y="1186825"/>
            <a:ext cx="5715300" cy="27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 SemiBold"/>
              <a:buChar char="✗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indent="-406400" lvl="1" marL="9144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✗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indent="-406400" lvl="2" marL="1371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indent="-406400" lvl="3" marL="18288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●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indent="-406400" lvl="4" marL="22860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○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indent="-406400" lvl="5" marL="2743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indent="-406400" lvl="6" marL="32004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●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indent="-406400" lvl="7" marL="3657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○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indent="-406400" lvl="8" marL="411480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/>
        </p:txBody>
      </p:sp>
      <p:sp>
        <p:nvSpPr>
          <p:cNvPr id="74" name="Google Shape;74;p36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36"/>
          <p:cNvSpPr/>
          <p:nvPr/>
        </p:nvSpPr>
        <p:spPr>
          <a:xfrm rot="-10653455">
            <a:off x="308904" y="3412015"/>
            <a:ext cx="814998" cy="1023408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6"/>
          <p:cNvSpPr/>
          <p:nvPr/>
        </p:nvSpPr>
        <p:spPr>
          <a:xfrm rot="5624237">
            <a:off x="8289671" y="2866841"/>
            <a:ext cx="540119" cy="264234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6"/>
          <p:cNvSpPr/>
          <p:nvPr/>
        </p:nvSpPr>
        <p:spPr>
          <a:xfrm rot="5400000">
            <a:off x="6259143" y="-119213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6"/>
          <p:cNvSpPr/>
          <p:nvPr/>
        </p:nvSpPr>
        <p:spPr>
          <a:xfrm rot="5400000">
            <a:off x="6459663" y="73310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6"/>
          <p:cNvSpPr/>
          <p:nvPr/>
        </p:nvSpPr>
        <p:spPr>
          <a:xfrm flipH="1">
            <a:off x="486100" y="253760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6"/>
          <p:cNvSpPr/>
          <p:nvPr/>
        </p:nvSpPr>
        <p:spPr>
          <a:xfrm flipH="1">
            <a:off x="509560" y="230637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7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7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7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7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6" name="Google Shape;86;p37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✗"/>
              <a:defRPr/>
            </a:lvl1pPr>
            <a:lvl2pPr indent="-3683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✗"/>
              <a:defRPr/>
            </a:lvl2pPr>
            <a:lvl3pPr indent="-3683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87" name="Google Shape;87;p37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37"/>
          <p:cNvSpPr/>
          <p:nvPr/>
        </p:nvSpPr>
        <p:spPr>
          <a:xfrm>
            <a:off x="3215361" y="371192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7"/>
          <p:cNvSpPr/>
          <p:nvPr/>
        </p:nvSpPr>
        <p:spPr>
          <a:xfrm>
            <a:off x="4695254" y="40455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7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7"/>
          <p:cNvSpPr/>
          <p:nvPr/>
        </p:nvSpPr>
        <p:spPr>
          <a:xfrm>
            <a:off x="244743" y="409436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37"/>
          <p:cNvSpPr/>
          <p:nvPr/>
        </p:nvSpPr>
        <p:spPr>
          <a:xfrm>
            <a:off x="8578274" y="29574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37"/>
          <p:cNvSpPr/>
          <p:nvPr/>
        </p:nvSpPr>
        <p:spPr>
          <a:xfrm>
            <a:off x="4853896" y="4607301"/>
            <a:ext cx="851649" cy="155161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37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Half">
  <p:cSld name="BLANK_1_1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8"/>
          <p:cNvSpPr/>
          <p:nvPr/>
        </p:nvSpPr>
        <p:spPr>
          <a:xfrm rot="-1760302">
            <a:off x="4588400" y="637136"/>
            <a:ext cx="4206636" cy="4111947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8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8" name="Google Shape;98;p38"/>
          <p:cNvGrpSpPr/>
          <p:nvPr/>
        </p:nvGrpSpPr>
        <p:grpSpPr>
          <a:xfrm>
            <a:off x="4377287" y="431563"/>
            <a:ext cx="4360802" cy="4280374"/>
            <a:chOff x="576654" y="555403"/>
            <a:chExt cx="3865959" cy="3794658"/>
          </a:xfrm>
        </p:grpSpPr>
        <p:sp>
          <p:nvSpPr>
            <p:cNvPr id="99" name="Google Shape;99;p38"/>
            <p:cNvSpPr/>
            <p:nvPr/>
          </p:nvSpPr>
          <p:spPr>
            <a:xfrm>
              <a:off x="619289" y="555403"/>
              <a:ext cx="3823324" cy="3794658"/>
            </a:xfrm>
            <a:custGeom>
              <a:rect b="b" l="l" r="r" t="t"/>
              <a:pathLst>
                <a:path extrusionOk="0" h="1798416" w="1812002">
                  <a:moveTo>
                    <a:pt x="1803580" y="754533"/>
                  </a:moveTo>
                  <a:cubicBezTo>
                    <a:pt x="1755126" y="365965"/>
                    <a:pt x="1420404" y="43389"/>
                    <a:pt x="1031243" y="5415"/>
                  </a:cubicBezTo>
                  <a:cubicBezTo>
                    <a:pt x="982060" y="-66"/>
                    <a:pt x="932504" y="-1381"/>
                    <a:pt x="883099" y="1447"/>
                  </a:cubicBezTo>
                  <a:cubicBezTo>
                    <a:pt x="873803" y="1973"/>
                    <a:pt x="873957" y="16794"/>
                    <a:pt x="883691" y="16246"/>
                  </a:cubicBezTo>
                  <a:cubicBezTo>
                    <a:pt x="1757494" y="-18263"/>
                    <a:pt x="2121442" y="1058868"/>
                    <a:pt x="1445508" y="1590605"/>
                  </a:cubicBezTo>
                  <a:cubicBezTo>
                    <a:pt x="1154174" y="1812547"/>
                    <a:pt x="730088" y="1849314"/>
                    <a:pt x="411765" y="1663262"/>
                  </a:cubicBezTo>
                  <a:cubicBezTo>
                    <a:pt x="67769" y="1470874"/>
                    <a:pt x="-50821" y="1022824"/>
                    <a:pt x="50843" y="658548"/>
                  </a:cubicBezTo>
                  <a:cubicBezTo>
                    <a:pt x="145996" y="257328"/>
                    <a:pt x="571617" y="-46393"/>
                    <a:pt x="981233" y="77876"/>
                  </a:cubicBezTo>
                  <a:cubicBezTo>
                    <a:pt x="990003" y="80529"/>
                    <a:pt x="993533" y="65949"/>
                    <a:pt x="984391" y="63186"/>
                  </a:cubicBezTo>
                  <a:cubicBezTo>
                    <a:pt x="621232" y="-46436"/>
                    <a:pt x="223477" y="180680"/>
                    <a:pt x="83292" y="523010"/>
                  </a:cubicBezTo>
                  <a:cubicBezTo>
                    <a:pt x="-163184" y="1097697"/>
                    <a:pt x="154152" y="1768368"/>
                    <a:pt x="813533" y="1796542"/>
                  </a:cubicBezTo>
                  <a:cubicBezTo>
                    <a:pt x="1393503" y="1832827"/>
                    <a:pt x="1882662" y="1337310"/>
                    <a:pt x="1803580" y="7545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38"/>
            <p:cNvSpPr/>
            <p:nvPr/>
          </p:nvSpPr>
          <p:spPr>
            <a:xfrm>
              <a:off x="576654" y="3067330"/>
              <a:ext cx="620488" cy="986037"/>
            </a:xfrm>
            <a:custGeom>
              <a:rect b="b" l="l" r="r" t="t"/>
              <a:pathLst>
                <a:path extrusionOk="0" h="467316" w="294070">
                  <a:moveTo>
                    <a:pt x="291610" y="454155"/>
                  </a:moveTo>
                  <a:cubicBezTo>
                    <a:pt x="153814" y="339512"/>
                    <a:pt x="54825" y="179550"/>
                    <a:pt x="14308" y="4834"/>
                  </a:cubicBezTo>
                  <a:cubicBezTo>
                    <a:pt x="12116" y="-4528"/>
                    <a:pt x="-1872" y="1084"/>
                    <a:pt x="211" y="10007"/>
                  </a:cubicBezTo>
                  <a:cubicBezTo>
                    <a:pt x="42374" y="188276"/>
                    <a:pt x="141091" y="348128"/>
                    <a:pt x="281612" y="465666"/>
                  </a:cubicBezTo>
                  <a:cubicBezTo>
                    <a:pt x="288760" y="471585"/>
                    <a:pt x="298757" y="460141"/>
                    <a:pt x="291610" y="454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38"/>
            <p:cNvSpPr/>
            <p:nvPr/>
          </p:nvSpPr>
          <p:spPr>
            <a:xfrm>
              <a:off x="625052" y="3542878"/>
              <a:ext cx="246686" cy="335935"/>
            </a:xfrm>
            <a:custGeom>
              <a:rect b="b" l="l" r="r" t="t"/>
              <a:pathLst>
                <a:path extrusionOk="0" h="159211" w="116913">
                  <a:moveTo>
                    <a:pt x="114759" y="145770"/>
                  </a:moveTo>
                  <a:cubicBezTo>
                    <a:pt x="73155" y="104376"/>
                    <a:pt x="38848" y="56252"/>
                    <a:pt x="13292" y="3435"/>
                  </a:cubicBezTo>
                  <a:cubicBezTo>
                    <a:pt x="9193" y="-5027"/>
                    <a:pt x="-3195" y="3808"/>
                    <a:pt x="774" y="12030"/>
                  </a:cubicBezTo>
                  <a:cubicBezTo>
                    <a:pt x="27012" y="65964"/>
                    <a:pt x="62178" y="115053"/>
                    <a:pt x="104784" y="157258"/>
                  </a:cubicBezTo>
                  <a:cubicBezTo>
                    <a:pt x="111361" y="163814"/>
                    <a:pt x="121337" y="152303"/>
                    <a:pt x="114759" y="145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38"/>
            <p:cNvSpPr/>
            <p:nvPr/>
          </p:nvSpPr>
          <p:spPr>
            <a:xfrm>
              <a:off x="3508732" y="703042"/>
              <a:ext cx="736985" cy="678722"/>
            </a:xfrm>
            <a:custGeom>
              <a:rect b="b" l="l" r="r" t="t"/>
              <a:pathLst>
                <a:path extrusionOk="0" h="321669" w="349282">
                  <a:moveTo>
                    <a:pt x="348469" y="309928"/>
                  </a:moveTo>
                  <a:cubicBezTo>
                    <a:pt x="278003" y="170664"/>
                    <a:pt x="156037" y="58585"/>
                    <a:pt x="11050" y="551"/>
                  </a:cubicBezTo>
                  <a:cubicBezTo>
                    <a:pt x="2543" y="-2847"/>
                    <a:pt x="-4823" y="10439"/>
                    <a:pt x="3968" y="13969"/>
                  </a:cubicBezTo>
                  <a:cubicBezTo>
                    <a:pt x="146478" y="70973"/>
                    <a:pt x="266844" y="180859"/>
                    <a:pt x="335709" y="318194"/>
                  </a:cubicBezTo>
                  <a:cubicBezTo>
                    <a:pt x="339918" y="326613"/>
                    <a:pt x="352591" y="318107"/>
                    <a:pt x="348469" y="309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38"/>
            <p:cNvSpPr/>
            <p:nvPr/>
          </p:nvSpPr>
          <p:spPr>
            <a:xfrm>
              <a:off x="4237875" y="1405342"/>
              <a:ext cx="51220" cy="74504"/>
            </a:xfrm>
            <a:custGeom>
              <a:rect b="b" l="l" r="r" t="t"/>
              <a:pathLst>
                <a:path extrusionOk="0" h="35310" w="24275">
                  <a:moveTo>
                    <a:pt x="23295" y="23713"/>
                  </a:moveTo>
                  <a:lnTo>
                    <a:pt x="13692" y="3323"/>
                  </a:lnTo>
                  <a:cubicBezTo>
                    <a:pt x="8452" y="-4658"/>
                    <a:pt x="-3475" y="3191"/>
                    <a:pt x="975" y="11588"/>
                  </a:cubicBezTo>
                  <a:cubicBezTo>
                    <a:pt x="4176" y="18384"/>
                    <a:pt x="7371" y="25181"/>
                    <a:pt x="10556" y="31978"/>
                  </a:cubicBezTo>
                  <a:cubicBezTo>
                    <a:pt x="15906" y="39980"/>
                    <a:pt x="27745" y="32109"/>
                    <a:pt x="23295" y="237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38"/>
          <p:cNvSpPr/>
          <p:nvPr/>
        </p:nvSpPr>
        <p:spPr>
          <a:xfrm rot="2700000">
            <a:off x="4969709" y="954676"/>
            <a:ext cx="200969" cy="172851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8"/>
          <p:cNvSpPr/>
          <p:nvPr/>
        </p:nvSpPr>
        <p:spPr>
          <a:xfrm rot="8434612">
            <a:off x="7810734" y="3959265"/>
            <a:ext cx="540275" cy="264310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9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9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9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9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1" name="Google Shape;111;p39"/>
          <p:cNvSpPr txBox="1"/>
          <p:nvPr>
            <p:ph idx="1" type="body"/>
          </p:nvPr>
        </p:nvSpPr>
        <p:spPr>
          <a:xfrm>
            <a:off x="1188175" y="1506350"/>
            <a:ext cx="2001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2" name="Google Shape;112;p39"/>
          <p:cNvSpPr txBox="1"/>
          <p:nvPr>
            <p:ph idx="2" type="body"/>
          </p:nvPr>
        </p:nvSpPr>
        <p:spPr>
          <a:xfrm>
            <a:off x="3400388" y="1506350"/>
            <a:ext cx="2001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3" name="Google Shape;113;p39"/>
          <p:cNvSpPr txBox="1"/>
          <p:nvPr>
            <p:ph idx="3" type="body"/>
          </p:nvPr>
        </p:nvSpPr>
        <p:spPr>
          <a:xfrm>
            <a:off x="5612601" y="1506350"/>
            <a:ext cx="20019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4" name="Google Shape;114;p39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39"/>
          <p:cNvSpPr/>
          <p:nvPr/>
        </p:nvSpPr>
        <p:spPr>
          <a:xfrm rot="10338673">
            <a:off x="8747978" y="1166276"/>
            <a:ext cx="113410" cy="95472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9"/>
          <p:cNvSpPr/>
          <p:nvPr/>
        </p:nvSpPr>
        <p:spPr>
          <a:xfrm rot="10338673">
            <a:off x="8873347" y="1615232"/>
            <a:ext cx="80494" cy="39932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9"/>
          <p:cNvSpPr/>
          <p:nvPr/>
        </p:nvSpPr>
        <p:spPr>
          <a:xfrm>
            <a:off x="3152266" y="381106"/>
            <a:ext cx="888148" cy="61490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9"/>
          <p:cNvSpPr/>
          <p:nvPr/>
        </p:nvSpPr>
        <p:spPr>
          <a:xfrm>
            <a:off x="4094271" y="411908"/>
            <a:ext cx="86890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9"/>
          <p:cNvSpPr/>
          <p:nvPr/>
        </p:nvSpPr>
        <p:spPr>
          <a:xfrm>
            <a:off x="4264152" y="411573"/>
            <a:ext cx="299728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9"/>
          <p:cNvSpPr/>
          <p:nvPr/>
        </p:nvSpPr>
        <p:spPr>
          <a:xfrm rot="5534346">
            <a:off x="22341" y="3409311"/>
            <a:ext cx="681569" cy="214495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9"/>
          <p:cNvSpPr/>
          <p:nvPr/>
        </p:nvSpPr>
        <p:spPr>
          <a:xfrm>
            <a:off x="6092030" y="4766054"/>
            <a:ext cx="880619" cy="47277"/>
          </a:xfrm>
          <a:custGeom>
            <a:rect b="b" l="l" r="r" t="t"/>
            <a:pathLst>
              <a:path extrusionOk="0" h="22406" w="417355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9"/>
          <p:cNvSpPr/>
          <p:nvPr/>
        </p:nvSpPr>
        <p:spPr>
          <a:xfrm>
            <a:off x="6467384" y="4872362"/>
            <a:ext cx="285390" cy="35142"/>
          </a:xfrm>
          <a:custGeom>
            <a:rect b="b" l="l" r="r" t="t"/>
            <a:pathLst>
              <a:path extrusionOk="0" h="16655" w="135256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half">
  <p:cSld name="TITLE_AND_BODY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26000">
                <a:schemeClr val="lt1"/>
              </a:gs>
              <a:gs pos="4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0"/>
          <p:cNvSpPr/>
          <p:nvPr/>
        </p:nvSpPr>
        <p:spPr>
          <a:xfrm rot="10800000">
            <a:off x="478120" y="499499"/>
            <a:ext cx="3891580" cy="4389451"/>
          </a:xfrm>
          <a:custGeom>
            <a:rect b="b" l="l" r="r" t="t"/>
            <a:pathLst>
              <a:path extrusionOk="0" h="513236" w="873041">
                <a:moveTo>
                  <a:pt x="807026" y="87874"/>
                </a:moveTo>
                <a:cubicBezTo>
                  <a:pt x="687888" y="-12496"/>
                  <a:pt x="94894" y="-27493"/>
                  <a:pt x="35062" y="46020"/>
                </a:cubicBezTo>
                <a:cubicBezTo>
                  <a:pt x="-6967" y="97718"/>
                  <a:pt x="2767" y="252111"/>
                  <a:pt x="1233" y="323344"/>
                </a:cubicBezTo>
                <a:cubicBezTo>
                  <a:pt x="-5849" y="404706"/>
                  <a:pt x="16010" y="492163"/>
                  <a:pt x="108027" y="508036"/>
                </a:cubicBezTo>
                <a:cubicBezTo>
                  <a:pt x="181211" y="520007"/>
                  <a:pt x="256478" y="507488"/>
                  <a:pt x="330298" y="508036"/>
                </a:cubicBezTo>
                <a:cubicBezTo>
                  <a:pt x="482038" y="490497"/>
                  <a:pt x="728667" y="541318"/>
                  <a:pt x="831077" y="410055"/>
                </a:cubicBezTo>
                <a:cubicBezTo>
                  <a:pt x="891479" y="316196"/>
                  <a:pt x="889396" y="168425"/>
                  <a:pt x="807026" y="878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0"/>
          <p:cNvSpPr/>
          <p:nvPr/>
        </p:nvSpPr>
        <p:spPr>
          <a:xfrm>
            <a:off x="359638" y="371200"/>
            <a:ext cx="3869146" cy="4400299"/>
          </a:xfrm>
          <a:custGeom>
            <a:rect b="b" l="l" r="r" t="t"/>
            <a:pathLst>
              <a:path extrusionOk="0" h="1953518" w="1717712">
                <a:moveTo>
                  <a:pt x="1717677" y="1051758"/>
                </a:moveTo>
                <a:cubicBezTo>
                  <a:pt x="1717041" y="813899"/>
                  <a:pt x="1713292" y="575995"/>
                  <a:pt x="1710661" y="338136"/>
                </a:cubicBezTo>
                <a:cubicBezTo>
                  <a:pt x="1721382" y="143007"/>
                  <a:pt x="1668478" y="-11692"/>
                  <a:pt x="1396636" y="695"/>
                </a:cubicBezTo>
                <a:cubicBezTo>
                  <a:pt x="1075945" y="147"/>
                  <a:pt x="626492" y="30556"/>
                  <a:pt x="313102" y="62895"/>
                </a:cubicBezTo>
                <a:cubicBezTo>
                  <a:pt x="228254" y="71248"/>
                  <a:pt x="127029" y="84929"/>
                  <a:pt x="80877" y="166423"/>
                </a:cubicBezTo>
                <a:cubicBezTo>
                  <a:pt x="57506" y="207641"/>
                  <a:pt x="52222" y="256313"/>
                  <a:pt x="47991" y="302574"/>
                </a:cubicBezTo>
                <a:cubicBezTo>
                  <a:pt x="26527" y="536443"/>
                  <a:pt x="5742" y="770773"/>
                  <a:pt x="765" y="1005673"/>
                </a:cubicBezTo>
                <a:cubicBezTo>
                  <a:pt x="-2436" y="1229303"/>
                  <a:pt x="2826" y="1455674"/>
                  <a:pt x="47355" y="1675512"/>
                </a:cubicBezTo>
                <a:cubicBezTo>
                  <a:pt x="105433" y="1930275"/>
                  <a:pt x="294247" y="1910587"/>
                  <a:pt x="507266" y="1924377"/>
                </a:cubicBezTo>
                <a:cubicBezTo>
                  <a:pt x="802152" y="1942663"/>
                  <a:pt x="1097629" y="1958514"/>
                  <a:pt x="1393172" y="1952046"/>
                </a:cubicBezTo>
                <a:cubicBezTo>
                  <a:pt x="1441055" y="1950775"/>
                  <a:pt x="1490210" y="1947420"/>
                  <a:pt x="1535440" y="1930429"/>
                </a:cubicBezTo>
                <a:cubicBezTo>
                  <a:pt x="1677402" y="1878007"/>
                  <a:pt x="1689065" y="1706645"/>
                  <a:pt x="1699874" y="1577005"/>
                </a:cubicBezTo>
                <a:cubicBezTo>
                  <a:pt x="1715068" y="1402398"/>
                  <a:pt x="1718093" y="1226979"/>
                  <a:pt x="1717677" y="1051758"/>
                </a:cubicBezTo>
                <a:close/>
                <a:moveTo>
                  <a:pt x="1684308" y="1587616"/>
                </a:moveTo>
                <a:cubicBezTo>
                  <a:pt x="1671833" y="1818701"/>
                  <a:pt x="1618008" y="1947946"/>
                  <a:pt x="1360789" y="1937861"/>
                </a:cubicBezTo>
                <a:cubicBezTo>
                  <a:pt x="1016574" y="1942663"/>
                  <a:pt x="672358" y="1921374"/>
                  <a:pt x="329042" y="1897608"/>
                </a:cubicBezTo>
                <a:cubicBezTo>
                  <a:pt x="86951" y="1886316"/>
                  <a:pt x="53428" y="1699979"/>
                  <a:pt x="34726" y="1498208"/>
                </a:cubicBezTo>
                <a:cubicBezTo>
                  <a:pt x="-9452" y="1099970"/>
                  <a:pt x="26790" y="698817"/>
                  <a:pt x="62702" y="301390"/>
                </a:cubicBezTo>
                <a:cubicBezTo>
                  <a:pt x="68753" y="111151"/>
                  <a:pt x="183835" y="84798"/>
                  <a:pt x="348357" y="74011"/>
                </a:cubicBezTo>
                <a:cubicBezTo>
                  <a:pt x="645698" y="44939"/>
                  <a:pt x="1089889" y="7404"/>
                  <a:pt x="1389160" y="15363"/>
                </a:cubicBezTo>
                <a:cubicBezTo>
                  <a:pt x="1422529" y="16262"/>
                  <a:pt x="1545876" y="-5817"/>
                  <a:pt x="1635416" y="89906"/>
                </a:cubicBezTo>
                <a:cubicBezTo>
                  <a:pt x="1708337" y="167848"/>
                  <a:pt x="1693692" y="282645"/>
                  <a:pt x="1696388" y="380999"/>
                </a:cubicBezTo>
                <a:cubicBezTo>
                  <a:pt x="1696805" y="783117"/>
                  <a:pt x="1718115" y="1186353"/>
                  <a:pt x="1684242" y="158761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0"/>
          <p:cNvSpPr txBox="1"/>
          <p:nvPr>
            <p:ph type="title"/>
          </p:nvPr>
        </p:nvSpPr>
        <p:spPr>
          <a:xfrm>
            <a:off x="883375" y="1004988"/>
            <a:ext cx="28794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8" name="Google Shape;128;p40"/>
          <p:cNvSpPr txBox="1"/>
          <p:nvPr>
            <p:ph idx="1" type="body"/>
          </p:nvPr>
        </p:nvSpPr>
        <p:spPr>
          <a:xfrm>
            <a:off x="883525" y="2078413"/>
            <a:ext cx="2879400" cy="20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29" name="Google Shape;129;p40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40"/>
          <p:cNvSpPr/>
          <p:nvPr/>
        </p:nvSpPr>
        <p:spPr>
          <a:xfrm rot="5400000">
            <a:off x="3614542" y="2581686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0"/>
          <p:cNvSpPr/>
          <p:nvPr/>
        </p:nvSpPr>
        <p:spPr>
          <a:xfrm rot="5400000">
            <a:off x="4155556" y="352287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0"/>
          <p:cNvSpPr/>
          <p:nvPr/>
        </p:nvSpPr>
        <p:spPr>
          <a:xfrm rot="10800000">
            <a:off x="542537" y="4490175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0"/>
          <p:cNvSpPr/>
          <p:nvPr/>
        </p:nvSpPr>
        <p:spPr>
          <a:xfrm rot="5130764">
            <a:off x="247642" y="411835"/>
            <a:ext cx="745888" cy="775329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0"/>
          <p:cNvSpPr/>
          <p:nvPr/>
        </p:nvSpPr>
        <p:spPr>
          <a:xfrm>
            <a:off x="2994774" y="300554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0"/>
          <p:cNvSpPr/>
          <p:nvPr/>
        </p:nvSpPr>
        <p:spPr>
          <a:xfrm>
            <a:off x="1495696" y="4628071"/>
            <a:ext cx="851649" cy="155161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40"/>
          <p:cNvSpPr/>
          <p:nvPr/>
        </p:nvSpPr>
        <p:spPr>
          <a:xfrm rot="10800000">
            <a:off x="545766" y="4680253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i="0" sz="34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unito"/>
              <a:buChar char="✗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✗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Nunito"/>
              <a:buChar char="■"/>
              <a:defRPr b="0" i="0" sz="2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8.png"/><Relationship Id="rId10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Relationship Id="rId9" Type="http://schemas.openxmlformats.org/officeDocument/2006/relationships/image" Target="../media/image18.png"/><Relationship Id="rId5" Type="http://schemas.openxmlformats.org/officeDocument/2006/relationships/image" Target="../media/image25.png"/><Relationship Id="rId6" Type="http://schemas.openxmlformats.org/officeDocument/2006/relationships/image" Target="../media/image5.png"/><Relationship Id="rId7" Type="http://schemas.openxmlformats.org/officeDocument/2006/relationships/image" Target="../media/image22.png"/><Relationship Id="rId8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g"/><Relationship Id="rId4" Type="http://schemas.openxmlformats.org/officeDocument/2006/relationships/image" Target="../media/image2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canalrural.com.br/noticias/roubos-furtos-maquinas-insumos-parana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9.png"/><Relationship Id="rId6" Type="http://schemas.openxmlformats.org/officeDocument/2006/relationships/image" Target="../media/image2.jpg"/><Relationship Id="rId7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3"/>
          <p:cNvPicPr preferRelativeResize="0"/>
          <p:nvPr/>
        </p:nvPicPr>
        <p:blipFill rotWithShape="1">
          <a:blip r:embed="rId3">
            <a:alphaModFix/>
          </a:blip>
          <a:srcRect b="38492" l="0" r="0" t="39399"/>
          <a:stretch/>
        </p:blipFill>
        <p:spPr>
          <a:xfrm>
            <a:off x="2702150" y="1023775"/>
            <a:ext cx="3800850" cy="83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"/>
          <p:cNvSpPr txBox="1"/>
          <p:nvPr/>
        </p:nvSpPr>
        <p:spPr>
          <a:xfrm>
            <a:off x="834600" y="2041250"/>
            <a:ext cx="74748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4343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Sistema de gestão para manutenção preventiva, preditiva e rastreio de frota para máquinas agrícolas.</a:t>
            </a:r>
            <a:endParaRPr b="1" sz="2300">
              <a:solidFill>
                <a:srgbClr val="4343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sz="2900"/>
          </a:p>
        </p:txBody>
      </p:sp>
      <p:sp>
        <p:nvSpPr>
          <p:cNvPr id="198" name="Google Shape;198;p3"/>
          <p:cNvSpPr txBox="1"/>
          <p:nvPr/>
        </p:nvSpPr>
        <p:spPr>
          <a:xfrm>
            <a:off x="610975" y="3632850"/>
            <a:ext cx="75438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Equipe: Eirene Solutions.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Participantes: Davi Koefender, Guilherme Ximendes, Jade Aita e Jeferson Pazze.</a:t>
            </a:r>
            <a:endParaRPr b="1"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f4926765e_0_129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gaf4926765e_0_129"/>
          <p:cNvSpPr txBox="1"/>
          <p:nvPr/>
        </p:nvSpPr>
        <p:spPr>
          <a:xfrm>
            <a:off x="657275" y="886550"/>
            <a:ext cx="7520400" cy="21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</a:rPr>
              <a:t>HARDWARE</a:t>
            </a:r>
            <a:endParaRPr b="1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Raspberry Pi3 Pi 3 Model B;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Módulo GPS;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Sensor de pressão de pneus 0-50 psi;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Bateria 20.000mA ou 30.000mA;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Regulador De Tensão Ajustável Lm2596;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Tablet;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Modulo GSM GPRS Sim800l;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Módulo CAN BUS SN65HVD230;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Sensores </a:t>
            </a: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disponíveis</a:t>
            </a: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 nas maquinas </a:t>
            </a: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serão</a:t>
            </a: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 acessados por CAM ISOBUS Horímetro, temperatura, pressão.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273" name="Google Shape;273;gaf4926765e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73" y="3077385"/>
            <a:ext cx="1568375" cy="126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af4926765e_0_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6025" y="3077373"/>
            <a:ext cx="1755699" cy="136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gaf4926765e_0_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1727" y="3098112"/>
            <a:ext cx="1825150" cy="143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af4926765e_0_1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8338" y="3077363"/>
            <a:ext cx="1654962" cy="1654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af4926765e_0_1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92050" y="3371463"/>
            <a:ext cx="912325" cy="77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gaf4926765e_0_1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7357" y="1208137"/>
            <a:ext cx="809929" cy="93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af4926765e_0_1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60825" y="1246613"/>
            <a:ext cx="1020350" cy="86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af4926765e_0_1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788348" y="1067115"/>
            <a:ext cx="1245251" cy="122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af4926765e_0_1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69450" y="1164735"/>
            <a:ext cx="1394875" cy="894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af46f697ac_0_518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gaf46f697ac_0_518"/>
          <p:cNvSpPr txBox="1"/>
          <p:nvPr/>
        </p:nvSpPr>
        <p:spPr>
          <a:xfrm>
            <a:off x="657275" y="1161700"/>
            <a:ext cx="7520400" cy="3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lt1"/>
                </a:highlight>
              </a:rPr>
              <a:t>SOFTWARE - App</a:t>
            </a:r>
            <a:endParaRPr sz="17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Android/IOS;</a:t>
            </a:r>
            <a:endParaRPr b="1" sz="12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Login;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Perfil do produtor;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Lista as máquinas disponíveis e as máquinas cadastradas pelo produtor;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Cada máquina com seu diagnóstico e localização;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Gera relatórios diários para o produtor e operador;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Enviar e-mail sobre o diagnóstico das máquinas;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PREDITIVA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Datalogger para aquisição de informação “solução modulada” prevê a partir de dados históricos.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Solução direcionada, a IA aprende com os dados historicos de cada maquina do produtor. Assim como, faz um merge de todas as</a:t>
            </a:r>
            <a:r>
              <a:rPr lang="en" sz="1200">
                <a:solidFill>
                  <a:srgbClr val="434343"/>
                </a:solidFill>
                <a:highlight>
                  <a:srgbClr val="FFFFFF"/>
                </a:highlight>
              </a:rPr>
              <a:t> máquina já conectadas de diversos clientes. 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af46f697ac_0_53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gaf46f697ac_0_533"/>
          <p:cNvSpPr txBox="1"/>
          <p:nvPr/>
        </p:nvSpPr>
        <p:spPr>
          <a:xfrm>
            <a:off x="649650" y="924775"/>
            <a:ext cx="7520400" cy="3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Checklist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PNEUS;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LAVAR EQUIPAMENTOS;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CHECKLIST DAS MÁQUINAS/ DIÁRIO DE BORDO;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NECESSIDADES BÁSICAS NA HORA DE UTILIZAÇÃO;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NOTAS DE PRESSÃO;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SISTEMAS DE VENTILAÇÃO;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TODOS OS TANQUES LIMPOS;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BICOS DE PULVERIZAÇÃO OK;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TOLERÂNCIAS;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VERIFICAR NIVEL DE AGUA;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NÍVEL DE QUALIDADE ÓLEO;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COMPRESSOR DE AR - DRENAR A ÁGUA;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VERIFICAR AS MANGUEIRAS;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ESTADOS DOS PNEUS, ESTEIRAS, SAPATAS;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BASE DE DADOS COM ESSAS INFORMAÇÕES!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iberation Serif"/>
              <a:ea typeface="Liberation Serif"/>
              <a:cs typeface="Liberation Serif"/>
              <a:sym typeface="Liberation Serif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f4926765e_0_22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9" name="Google Shape;299;gaf4926765e_0_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5513" y="1025437"/>
            <a:ext cx="1896725" cy="3356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gaf4926765e_0_2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050" y="1021437"/>
            <a:ext cx="1896725" cy="3305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gaf4926765e_0_2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5975" y="1025425"/>
            <a:ext cx="1896700" cy="3317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f69f5c460_0_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7" name="Google Shape;307;gaf69f5c460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9600" y="886063"/>
            <a:ext cx="1896725" cy="3371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af69f5c460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3350" y="891488"/>
            <a:ext cx="1896725" cy="33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f4926765e_0_155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gaf4926765e_0_155"/>
          <p:cNvSpPr txBox="1"/>
          <p:nvPr/>
        </p:nvSpPr>
        <p:spPr>
          <a:xfrm>
            <a:off x="550275" y="1108200"/>
            <a:ext cx="7520400" cy="33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Rastreio de frota utilizando GPS e Triangulação de rede GSM.</a:t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89898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315" name="Google Shape;315;gaf4926765e_0_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949" y="1649900"/>
            <a:ext cx="4508099" cy="256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af46f697ac_0_52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gaf46f697ac_0_523"/>
          <p:cNvSpPr txBox="1"/>
          <p:nvPr/>
        </p:nvSpPr>
        <p:spPr>
          <a:xfrm>
            <a:off x="603750" y="1669175"/>
            <a:ext cx="75204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2018 - 2020 Produtores do Paraná estão sendo alvo de criminosos especializados em roubo e furto de máquinas e insumos agrícolas. Segundo a Secretaria de Estado da Segurança Pública (Sesp), ao longo dos últimos dois anos e meio, o Paraná registrou 2.354 roubos a propriedades rurais e 19.261 furtos. Além disso, 1.026 veículos foram furtados, sendo que 750 foram roubados no meio rural. Juntos, são quase 23,4 mil ocorrências no campo nesse período: média de 779 por mês.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1155CC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https://www.canalrural.com.br/noticias/roubos-furtos-maquinas-insumos-parana/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af4926765e_0_175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CUSTO DE DESENVOLVIMENTO</a:t>
            </a:r>
            <a:endParaRPr sz="3800"/>
          </a:p>
        </p:txBody>
      </p:sp>
      <p:sp>
        <p:nvSpPr>
          <p:cNvPr id="327" name="Google Shape;327;gaf4926765e_0_175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" sz="72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4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af4926765e_0_180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3" name="Google Shape;333;gaf4926765e_0_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950" y="1474800"/>
            <a:ext cx="6825475" cy="219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af4926765e_0_196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CUSTO PARA O PRODUTOR</a:t>
            </a:r>
            <a:endParaRPr sz="3800"/>
          </a:p>
        </p:txBody>
      </p:sp>
      <p:sp>
        <p:nvSpPr>
          <p:cNvPr id="339" name="Google Shape;339;gaf4926765e_0_196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" sz="72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5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f46f697ac_0_430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800"/>
              <a:t>DESAFIO</a:t>
            </a:r>
            <a:endParaRPr sz="5600"/>
          </a:p>
        </p:txBody>
      </p:sp>
      <p:sp>
        <p:nvSpPr>
          <p:cNvPr id="204" name="Google Shape;204;gaf46f697ac_0_430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1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af4926765e_0_20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5" name="Google Shape;345;gaf4926765e_0_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13" y="1321750"/>
            <a:ext cx="7419975" cy="2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af4926765e_0_21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1" name="Google Shape;351;gaf4926765e_0_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2100263"/>
            <a:ext cx="6343650" cy="9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gaf4926765e_0_213"/>
          <p:cNvSpPr txBox="1"/>
          <p:nvPr/>
        </p:nvSpPr>
        <p:spPr>
          <a:xfrm>
            <a:off x="1008850" y="1360375"/>
            <a:ext cx="44175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lt1"/>
                </a:highlight>
              </a:rPr>
              <a:t>Descontos progressivos por cada aquisição.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f46f697ac_0_497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PLANO DE NEGÓCIOS</a:t>
            </a:r>
            <a:endParaRPr sz="3800"/>
          </a:p>
        </p:txBody>
      </p:sp>
      <p:sp>
        <p:nvSpPr>
          <p:cNvPr id="358" name="Google Shape;358;gaf46f697ac_0_497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" sz="72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6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af46f697ac_0_502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4" name="Google Shape;364;gaf46f697ac_0_5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925" y="1773900"/>
            <a:ext cx="1388100" cy="13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gaf46f697ac_0_502"/>
          <p:cNvSpPr/>
          <p:nvPr/>
        </p:nvSpPr>
        <p:spPr>
          <a:xfrm>
            <a:off x="3677275" y="1762000"/>
            <a:ext cx="1379400" cy="1379400"/>
          </a:xfrm>
          <a:prstGeom prst="ellipse">
            <a:avLst/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af46f697ac_0_502"/>
          <p:cNvSpPr txBox="1"/>
          <p:nvPr/>
        </p:nvSpPr>
        <p:spPr>
          <a:xfrm>
            <a:off x="1135025" y="863550"/>
            <a:ext cx="1388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</a:rPr>
              <a:t>CLIENTES   </a:t>
            </a:r>
            <a:endParaRPr b="1" sz="18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</p:txBody>
      </p:sp>
      <p:sp>
        <p:nvSpPr>
          <p:cNvPr id="367" name="Google Shape;367;gaf46f697ac_0_502"/>
          <p:cNvSpPr txBox="1"/>
          <p:nvPr/>
        </p:nvSpPr>
        <p:spPr>
          <a:xfrm>
            <a:off x="929500" y="1853375"/>
            <a:ext cx="1709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af46f697ac_0_502"/>
          <p:cNvSpPr txBox="1"/>
          <p:nvPr/>
        </p:nvSpPr>
        <p:spPr>
          <a:xfrm>
            <a:off x="1135025" y="1093625"/>
            <a:ext cx="23664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rodutores médios que estejam dispostos a implementar novas tecnologias em sua produção.</a:t>
            </a:r>
            <a:endParaRPr/>
          </a:p>
        </p:txBody>
      </p:sp>
      <p:sp>
        <p:nvSpPr>
          <p:cNvPr id="369" name="Google Shape;369;gaf46f697ac_0_502"/>
          <p:cNvSpPr txBox="1"/>
          <p:nvPr/>
        </p:nvSpPr>
        <p:spPr>
          <a:xfrm>
            <a:off x="5935675" y="1106300"/>
            <a:ext cx="2430900" cy="1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Poucos concor</a:t>
            </a:r>
            <a:r>
              <a:rPr lang="en"/>
              <a:t>r</a:t>
            </a:r>
            <a:r>
              <a:rPr lang="en"/>
              <a:t>entes e com valores muito superiores por um produto similar.</a:t>
            </a:r>
            <a:endParaRPr/>
          </a:p>
        </p:txBody>
      </p:sp>
      <p:cxnSp>
        <p:nvCxnSpPr>
          <p:cNvPr id="370" name="Google Shape;370;gaf46f697ac_0_502"/>
          <p:cNvCxnSpPr>
            <a:stCxn id="365" idx="7"/>
          </p:cNvCxnSpPr>
          <p:nvPr/>
        </p:nvCxnSpPr>
        <p:spPr>
          <a:xfrm rot="-5400000">
            <a:off x="4934467" y="1026508"/>
            <a:ext cx="857700" cy="1017300"/>
          </a:xfrm>
          <a:prstGeom prst="bentConnector2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gaf46f697ac_0_502"/>
          <p:cNvCxnSpPr>
            <a:stCxn id="365" idx="1"/>
          </p:cNvCxnSpPr>
          <p:nvPr/>
        </p:nvCxnSpPr>
        <p:spPr>
          <a:xfrm flipH="1" rot="5400000">
            <a:off x="2832583" y="917308"/>
            <a:ext cx="843300" cy="1250100"/>
          </a:xfrm>
          <a:prstGeom prst="bentConnector2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gaf46f697ac_0_502"/>
          <p:cNvCxnSpPr/>
          <p:nvPr/>
        </p:nvCxnSpPr>
        <p:spPr>
          <a:xfrm>
            <a:off x="5056675" y="2527900"/>
            <a:ext cx="819600" cy="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gaf46f697ac_0_502"/>
          <p:cNvSpPr txBox="1"/>
          <p:nvPr/>
        </p:nvSpPr>
        <p:spPr>
          <a:xfrm>
            <a:off x="5876275" y="2328100"/>
            <a:ext cx="15828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</a:rPr>
              <a:t>COMÉRCIO</a:t>
            </a:r>
            <a:endParaRPr b="1" sz="18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</p:txBody>
      </p:sp>
      <p:sp>
        <p:nvSpPr>
          <p:cNvPr id="374" name="Google Shape;374;gaf46f697ac_0_502"/>
          <p:cNvSpPr txBox="1"/>
          <p:nvPr/>
        </p:nvSpPr>
        <p:spPr>
          <a:xfrm>
            <a:off x="5889700" y="2548500"/>
            <a:ext cx="23664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Buscar parcerias através do Sindicato Rural e fazer demonstrações do produto.</a:t>
            </a:r>
            <a:endParaRPr/>
          </a:p>
        </p:txBody>
      </p:sp>
      <p:cxnSp>
        <p:nvCxnSpPr>
          <p:cNvPr id="375" name="Google Shape;375;gaf46f697ac_0_502"/>
          <p:cNvCxnSpPr>
            <a:endCxn id="365" idx="3"/>
          </p:cNvCxnSpPr>
          <p:nvPr/>
        </p:nvCxnSpPr>
        <p:spPr>
          <a:xfrm flipH="1" rot="10800000">
            <a:off x="2284183" y="2939392"/>
            <a:ext cx="1595100" cy="21900"/>
          </a:xfrm>
          <a:prstGeom prst="bentConnector2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6" name="Google Shape;376;gaf46f697ac_0_502"/>
          <p:cNvSpPr txBox="1"/>
          <p:nvPr/>
        </p:nvSpPr>
        <p:spPr>
          <a:xfrm>
            <a:off x="1241075" y="2735688"/>
            <a:ext cx="1388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</a:rPr>
              <a:t>EQUIPE   </a:t>
            </a:r>
            <a:endParaRPr b="1" sz="18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</p:txBody>
      </p:sp>
      <p:sp>
        <p:nvSpPr>
          <p:cNvPr id="377" name="Google Shape;377;gaf46f697ac_0_502"/>
          <p:cNvSpPr txBox="1"/>
          <p:nvPr/>
        </p:nvSpPr>
        <p:spPr>
          <a:xfrm>
            <a:off x="1241075" y="3093225"/>
            <a:ext cx="25530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equipe é composta por 2 desenvolvedores, um </a:t>
            </a:r>
            <a:r>
              <a:rPr lang="en"/>
              <a:t>agrônomo</a:t>
            </a:r>
            <a:r>
              <a:rPr lang="en"/>
              <a:t> e uma administradora</a:t>
            </a:r>
            <a:endParaRPr/>
          </a:p>
        </p:txBody>
      </p:sp>
      <p:sp>
        <p:nvSpPr>
          <p:cNvPr id="378" name="Google Shape;378;gaf46f697ac_0_502"/>
          <p:cNvSpPr txBox="1"/>
          <p:nvPr/>
        </p:nvSpPr>
        <p:spPr>
          <a:xfrm>
            <a:off x="5935625" y="3301950"/>
            <a:ext cx="13881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</a:rPr>
              <a:t>FINANÇAS  </a:t>
            </a:r>
            <a:endParaRPr b="1" sz="18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</p:txBody>
      </p:sp>
      <p:cxnSp>
        <p:nvCxnSpPr>
          <p:cNvPr id="379" name="Google Shape;379;gaf46f697ac_0_502"/>
          <p:cNvCxnSpPr>
            <a:stCxn id="365" idx="4"/>
            <a:endCxn id="378" idx="1"/>
          </p:cNvCxnSpPr>
          <p:nvPr/>
        </p:nvCxnSpPr>
        <p:spPr>
          <a:xfrm flipH="1" rot="-5400000">
            <a:off x="4971175" y="2537200"/>
            <a:ext cx="360300" cy="1568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0" name="Google Shape;380;gaf46f697ac_0_502"/>
          <p:cNvSpPr txBox="1"/>
          <p:nvPr/>
        </p:nvSpPr>
        <p:spPr>
          <a:xfrm>
            <a:off x="5914750" y="3598475"/>
            <a:ext cx="25530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Valor do produto R$ 3.917,70 + um plano de serviço anual de R$719,99. R$59.99 mensal.</a:t>
            </a:r>
            <a:endParaRPr sz="1300"/>
          </a:p>
        </p:txBody>
      </p:sp>
      <p:sp>
        <p:nvSpPr>
          <p:cNvPr id="381" name="Google Shape;381;gaf46f697ac_0_502"/>
          <p:cNvSpPr txBox="1"/>
          <p:nvPr/>
        </p:nvSpPr>
        <p:spPr>
          <a:xfrm>
            <a:off x="5935675" y="863550"/>
            <a:ext cx="15828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</a:rPr>
              <a:t>MERCADO</a:t>
            </a:r>
            <a:endParaRPr b="1" sz="18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/>
          <p:nvPr>
            <p:ph idx="4294967295" type="ctrTitle"/>
          </p:nvPr>
        </p:nvSpPr>
        <p:spPr>
          <a:xfrm>
            <a:off x="855300" y="1897438"/>
            <a:ext cx="31581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</a:pPr>
            <a:r>
              <a:rPr lang="en" sz="7200"/>
              <a:t>OBRIGADO!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87" name="Google Shape;387;p23"/>
          <p:cNvSpPr txBox="1"/>
          <p:nvPr>
            <p:ph idx="4294967295" type="body"/>
          </p:nvPr>
        </p:nvSpPr>
        <p:spPr>
          <a:xfrm>
            <a:off x="855300" y="2928763"/>
            <a:ext cx="3158100" cy="17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b="1" lang="en">
                <a:highlight>
                  <a:schemeClr val="accent1"/>
                </a:highlight>
              </a:rPr>
              <a:t>Perguntas</a:t>
            </a:r>
            <a:r>
              <a:rPr b="1" lang="en">
                <a:highlight>
                  <a:schemeClr val="accent1"/>
                </a:highlight>
              </a:rPr>
              <a:t>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23"/>
          <p:cNvSpPr/>
          <p:nvPr/>
        </p:nvSpPr>
        <p:spPr>
          <a:xfrm>
            <a:off x="5698675" y="1712225"/>
            <a:ext cx="1861301" cy="1719020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f46f697ac_0_440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gaf46f697ac_0_440"/>
          <p:cNvSpPr txBox="1"/>
          <p:nvPr>
            <p:ph idx="4294967295" type="title"/>
          </p:nvPr>
        </p:nvSpPr>
        <p:spPr>
          <a:xfrm>
            <a:off x="703100" y="1081025"/>
            <a:ext cx="64263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Desafio de Gestão: Manutenção das máquinas agrícolas </a:t>
            </a:r>
            <a:endParaRPr b="0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árvore, Plantio De árvores, Ciprestes Leyland png transparente grátis" id="211" name="Google Shape;211;gaf46f697ac_0_440"/>
          <p:cNvPicPr preferRelativeResize="0"/>
          <p:nvPr/>
        </p:nvPicPr>
        <p:blipFill rotWithShape="1">
          <a:blip r:embed="rId3">
            <a:alphaModFix/>
          </a:blip>
          <a:srcRect b="0" l="0" r="0" t="11878"/>
          <a:stretch/>
        </p:blipFill>
        <p:spPr>
          <a:xfrm>
            <a:off x="3729626" y="2454563"/>
            <a:ext cx="1268375" cy="1465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ícones Do Computador, Redução De Custos, Custo png transparente grátis" id="212" name="Google Shape;212;gaf46f697ac_0_4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9335" y="2594815"/>
            <a:ext cx="1553317" cy="10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af46f697ac_0_440"/>
          <p:cNvSpPr txBox="1"/>
          <p:nvPr/>
        </p:nvSpPr>
        <p:spPr>
          <a:xfrm>
            <a:off x="703100" y="1555775"/>
            <a:ext cx="75126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manutenção preditiva e </a:t>
            </a:r>
            <a:r>
              <a:rPr lang="en"/>
              <a:t>preventiva </a:t>
            </a:r>
            <a:r>
              <a:rPr lang="en"/>
              <a:t>é de suma importância para o aumento da vida útil das máquinas e diminuição de custos com elas. Além disso, a falta de realização desse tipo de manutenção pode ocasionar atrasos em operações no campo, como plantio e colheita. </a:t>
            </a:r>
            <a:endParaRPr/>
          </a:p>
        </p:txBody>
      </p:sp>
      <p:sp>
        <p:nvSpPr>
          <p:cNvPr id="214" name="Google Shape;214;gaf46f697ac_0_440"/>
          <p:cNvSpPr txBox="1"/>
          <p:nvPr/>
        </p:nvSpPr>
        <p:spPr>
          <a:xfrm>
            <a:off x="716600" y="3920575"/>
            <a:ext cx="40047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Uma boa gestão faz a diferença!</a:t>
            </a:r>
            <a:endParaRPr b="1"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15" name="Google Shape;215;gaf46f697ac_0_4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0601" y="2636676"/>
            <a:ext cx="1101775" cy="110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af46f697ac_0_4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4950" y="2454575"/>
            <a:ext cx="1620701" cy="162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af46f697ac_0_440"/>
          <p:cNvPicPr preferRelativeResize="0"/>
          <p:nvPr/>
        </p:nvPicPr>
        <p:blipFill rotWithShape="1">
          <a:blip r:embed="rId7">
            <a:alphaModFix/>
          </a:blip>
          <a:srcRect b="0" l="21024" r="19109" t="0"/>
          <a:stretch/>
        </p:blipFill>
        <p:spPr>
          <a:xfrm>
            <a:off x="6832600" y="2732350"/>
            <a:ext cx="1299250" cy="11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f4926765e_0_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3" name="Google Shape;223;gaf4926765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710" y="1115725"/>
            <a:ext cx="6026578" cy="31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gaf4926765e_0_1"/>
          <p:cNvSpPr txBox="1"/>
          <p:nvPr/>
        </p:nvSpPr>
        <p:spPr>
          <a:xfrm>
            <a:off x="987600" y="573225"/>
            <a:ext cx="71688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 Curva PF (Potential Failure) é uma ferramenta analítica essencial para um plano de manutenção que seja baseado em confiabilidade.</a:t>
            </a:r>
            <a:endParaRPr sz="1200"/>
          </a:p>
        </p:txBody>
      </p:sp>
      <p:sp>
        <p:nvSpPr>
          <p:cNvPr id="225" name="Google Shape;225;gaf4926765e_0_1"/>
          <p:cNvSpPr txBox="1"/>
          <p:nvPr/>
        </p:nvSpPr>
        <p:spPr>
          <a:xfrm>
            <a:off x="1390950" y="4239750"/>
            <a:ext cx="58659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7145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Fonte: “Sistema de garantia e melhoria da produtividade através de planos de manutenção. FERREIRA, E.L. São José dos Campos, 2001.”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800"/>
              <a:t>PROBLEMÁTICA</a:t>
            </a:r>
            <a:endParaRPr sz="5600"/>
          </a:p>
        </p:txBody>
      </p:sp>
      <p:sp>
        <p:nvSpPr>
          <p:cNvPr id="231" name="Google Shape;231;p4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" sz="72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2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f46f697ac_0_39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4 motivos para você fazer sua manutenção preventiva - Blog Anselmo Santana" id="237" name="Google Shape;237;gaf46f697ac_0_394"/>
          <p:cNvPicPr preferRelativeResize="0"/>
          <p:nvPr/>
        </p:nvPicPr>
        <p:blipFill rotWithShape="1">
          <a:blip r:embed="rId3">
            <a:alphaModFix/>
          </a:blip>
          <a:srcRect b="0" l="29851" r="30293" t="0"/>
          <a:stretch/>
        </p:blipFill>
        <p:spPr>
          <a:xfrm>
            <a:off x="3947937" y="2072500"/>
            <a:ext cx="1078038" cy="127362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af46f697ac_0_394"/>
          <p:cNvSpPr/>
          <p:nvPr/>
        </p:nvSpPr>
        <p:spPr>
          <a:xfrm>
            <a:off x="2955901" y="3667942"/>
            <a:ext cx="3232200" cy="820500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MANUTENÇÃO PREVENTIVA </a:t>
            </a:r>
            <a:r>
              <a:rPr lang="en" sz="1800">
                <a:solidFill>
                  <a:schemeClr val="lt1"/>
                </a:solidFill>
              </a:rPr>
              <a:t>E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PREDITIVA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af46f697ac_0_394"/>
          <p:cNvSpPr/>
          <p:nvPr/>
        </p:nvSpPr>
        <p:spPr>
          <a:xfrm>
            <a:off x="501750" y="2241474"/>
            <a:ext cx="2222100" cy="8187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dk1"/>
                </a:solidFill>
              </a:rPr>
              <a:t>QUANDO </a:t>
            </a:r>
            <a:r>
              <a:rPr b="1" lang="en" sz="1600">
                <a:solidFill>
                  <a:schemeClr val="dk1"/>
                </a:solidFill>
              </a:rPr>
              <a:t>FAZER?</a:t>
            </a:r>
            <a:endParaRPr b="1" sz="16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dk1"/>
                </a:solidFill>
              </a:rPr>
              <a:t>O QUE FAZER?</a:t>
            </a:r>
            <a:endParaRPr b="1" i="0" sz="1600" u="none" cap="none" strike="noStrike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PORQUE FAZER?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240" name="Google Shape;240;gaf46f697ac_0_394"/>
          <p:cNvSpPr/>
          <p:nvPr/>
        </p:nvSpPr>
        <p:spPr>
          <a:xfrm>
            <a:off x="6137575" y="2241475"/>
            <a:ext cx="2266800" cy="8187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chemeClr val="dk1"/>
                </a:solidFill>
              </a:rPr>
              <a:t>COMO </a:t>
            </a:r>
            <a:r>
              <a:rPr b="1" lang="en" sz="1600">
                <a:solidFill>
                  <a:schemeClr val="dk1"/>
                </a:solidFill>
              </a:rPr>
              <a:t>OBTER O</a:t>
            </a:r>
            <a:r>
              <a:rPr b="1" i="0" lang="en" sz="1600" u="none" cap="none" strike="noStrike">
                <a:solidFill>
                  <a:schemeClr val="dk1"/>
                </a:solidFill>
              </a:rPr>
              <a:t> CONTROLE TOTAL DO MAQUINÁRIO?</a:t>
            </a:r>
            <a:endParaRPr b="1" i="0" sz="1600" u="none" cap="none" strike="noStrike">
              <a:solidFill>
                <a:schemeClr val="dk1"/>
              </a:solidFill>
            </a:endParaRPr>
          </a:p>
        </p:txBody>
      </p:sp>
      <p:sp>
        <p:nvSpPr>
          <p:cNvPr id="241" name="Google Shape;241;gaf46f697ac_0_394"/>
          <p:cNvSpPr/>
          <p:nvPr/>
        </p:nvSpPr>
        <p:spPr>
          <a:xfrm>
            <a:off x="3460947" y="998564"/>
            <a:ext cx="2222100" cy="818700"/>
          </a:xfrm>
          <a:prstGeom prst="rect">
            <a:avLst/>
          </a:prstGeom>
          <a:solidFill>
            <a:srgbClr val="F4FF8D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COMPLEXIDADE</a:t>
            </a:r>
            <a:endParaRPr b="1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ree seta PNG with Transparent Background" id="242" name="Google Shape;242;gaf46f697ac_0_3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9866062">
            <a:off x="1516309" y="3180776"/>
            <a:ext cx="1064483" cy="12116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ee seta PNG with Transparent Background" id="243" name="Google Shape;243;gaf46f697ac_0_3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798928">
            <a:off x="6409776" y="1021484"/>
            <a:ext cx="1083279" cy="12330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ee seta PNG with Transparent Background" id="244" name="Google Shape;244;gaf46f697ac_0_3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-5400000">
            <a:off x="1768139" y="1038723"/>
            <a:ext cx="1053000" cy="1198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ee seta PNG with Transparent Background" id="245" name="Google Shape;245;gaf46f697ac_0_3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 rot="4914810">
            <a:off x="6419171" y="3306225"/>
            <a:ext cx="1064483" cy="1211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f46f697ac_0_478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gaf46f697ac_0_478"/>
          <p:cNvSpPr txBox="1"/>
          <p:nvPr/>
        </p:nvSpPr>
        <p:spPr>
          <a:xfrm>
            <a:off x="710825" y="1176975"/>
            <a:ext cx="75204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 o tempo e o próprio uso dos equipamentos, as peças sofrem desgastes capazes de prejudicar o desempenho do maquinário. Queda na produtividade e na qualidade e impacta em toda a produção no campo.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af46f697ac_0_478"/>
          <p:cNvSpPr txBox="1"/>
          <p:nvPr/>
        </p:nvSpPr>
        <p:spPr>
          <a:xfrm>
            <a:off x="710825" y="2002275"/>
            <a:ext cx="71154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r>
              <a:rPr lang="en"/>
              <a:t>sses desgastes vão passando despercebidos, é bem provável que também resultem na paralisação das máquinas.</a:t>
            </a:r>
            <a:endParaRPr sz="1200">
              <a:latin typeface="Liberation Serif"/>
              <a:ea typeface="Liberation Serif"/>
              <a:cs typeface="Liberation Serif"/>
              <a:sym typeface="Liberation Serif"/>
            </a:endParaRPr>
          </a:p>
        </p:txBody>
      </p:sp>
      <p:sp>
        <p:nvSpPr>
          <p:cNvPr id="253" name="Google Shape;253;gaf46f697ac_0_478"/>
          <p:cNvSpPr txBox="1"/>
          <p:nvPr/>
        </p:nvSpPr>
        <p:spPr>
          <a:xfrm>
            <a:off x="733775" y="2571788"/>
            <a:ext cx="70695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egurança e à saúde dos trabalhadores.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defeitos e desgastes nas máquinas aumentam o risco de acidentes</a:t>
            </a:r>
            <a:endParaRPr/>
          </a:p>
        </p:txBody>
      </p:sp>
      <p:sp>
        <p:nvSpPr>
          <p:cNvPr id="254" name="Google Shape;254;gaf46f697ac_0_478"/>
          <p:cNvSpPr txBox="1"/>
          <p:nvPr/>
        </p:nvSpPr>
        <p:spPr>
          <a:xfrm>
            <a:off x="749075" y="3195325"/>
            <a:ext cx="70389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manutenção adequada de tratores e máquinas agrícolas ajuda a reduzir os custos da mecanização, além de evitar paradas desnecessárias e redução do tempo de vida útil dos equipamentos.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af46f697ac_0_507"/>
          <p:cNvSpPr txBox="1"/>
          <p:nvPr>
            <p:ph type="ctrTitle"/>
          </p:nvPr>
        </p:nvSpPr>
        <p:spPr>
          <a:xfrm>
            <a:off x="1773450" y="1980100"/>
            <a:ext cx="55971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800"/>
              <a:t>SOLUÇÃO</a:t>
            </a:r>
            <a:endParaRPr sz="5600"/>
          </a:p>
        </p:txBody>
      </p:sp>
      <p:sp>
        <p:nvSpPr>
          <p:cNvPr id="260" name="Google Shape;260;gaf46f697ac_0_507"/>
          <p:cNvSpPr txBox="1"/>
          <p:nvPr/>
        </p:nvSpPr>
        <p:spPr>
          <a:xfrm>
            <a:off x="686100" y="491800"/>
            <a:ext cx="1493700" cy="14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" sz="72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3</a:t>
            </a:r>
            <a:endParaRPr b="1" i="0" sz="7200" u="none" cap="none" strike="noStrike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f46f697ac_0_512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gaf46f697ac_0_512"/>
          <p:cNvSpPr txBox="1"/>
          <p:nvPr/>
        </p:nvSpPr>
        <p:spPr>
          <a:xfrm>
            <a:off x="657275" y="1566750"/>
            <a:ext cx="7520400" cy="25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Desenvolvimento de um sistema de gestão para </a:t>
            </a:r>
            <a:r>
              <a:rPr lang="en">
                <a:highlight>
                  <a:srgbClr val="FFFFFF"/>
                </a:highlight>
              </a:rPr>
              <a:t>manutenção</a:t>
            </a:r>
            <a:r>
              <a:rPr lang="en">
                <a:highlight>
                  <a:srgbClr val="FFFFFF"/>
                </a:highlight>
              </a:rPr>
              <a:t> de </a:t>
            </a:r>
            <a:r>
              <a:rPr lang="en">
                <a:highlight>
                  <a:srgbClr val="FFFFFF"/>
                </a:highlight>
              </a:rPr>
              <a:t>máquinas</a:t>
            </a:r>
            <a:r>
              <a:rPr lang="en">
                <a:highlight>
                  <a:srgbClr val="FFFFFF"/>
                </a:highlight>
              </a:rPr>
              <a:t> </a:t>
            </a:r>
            <a:r>
              <a:rPr lang="en">
                <a:highlight>
                  <a:srgbClr val="FFFFFF"/>
                </a:highlight>
              </a:rPr>
              <a:t>agrícolas</a:t>
            </a:r>
            <a:r>
              <a:rPr lang="en">
                <a:highlight>
                  <a:srgbClr val="FFFFFF"/>
                </a:highlight>
              </a:rPr>
              <a:t> que tem como objetivo informar o operador/gerente e o produtor sobre </a:t>
            </a:r>
            <a:r>
              <a:rPr lang="en">
                <a:highlight>
                  <a:srgbClr val="FFFFFF"/>
                </a:highlight>
              </a:rPr>
              <a:t>possíveis</a:t>
            </a:r>
            <a:r>
              <a:rPr lang="en">
                <a:highlight>
                  <a:srgbClr val="FFFFFF"/>
                </a:highlight>
              </a:rPr>
              <a:t> manutenções e </a:t>
            </a:r>
            <a:r>
              <a:rPr lang="en">
                <a:highlight>
                  <a:srgbClr val="FFFFFF"/>
                </a:highlight>
              </a:rPr>
              <a:t>também</a:t>
            </a:r>
            <a:r>
              <a:rPr lang="en">
                <a:highlight>
                  <a:srgbClr val="FFFFFF"/>
                </a:highlight>
              </a:rPr>
              <a:t> o ponto </a:t>
            </a:r>
            <a:r>
              <a:rPr lang="en">
                <a:highlight>
                  <a:srgbClr val="FFFFFF"/>
                </a:highlight>
              </a:rPr>
              <a:t>ótimo</a:t>
            </a:r>
            <a:r>
              <a:rPr lang="en">
                <a:highlight>
                  <a:srgbClr val="FFFFFF"/>
                </a:highlight>
              </a:rPr>
              <a:t> para as mesmas. Assim como um sistema de rastreamento de frota por GPS e Triangulação de rede GSM.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>
                <a:highlight>
                  <a:srgbClr val="FFFFFF"/>
                </a:highlight>
              </a:rPr>
              <a:t>O sistema é baseado em um App e hardware que será instalado nas maquinas.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rio template">
  <a:themeElements>
    <a:clrScheme name="Custom 347">
      <a:dk1>
        <a:srgbClr val="2B3547"/>
      </a:dk1>
      <a:lt1>
        <a:srgbClr val="FFFFFF"/>
      </a:lt1>
      <a:dk2>
        <a:srgbClr val="7F8B91"/>
      </a:dk2>
      <a:lt2>
        <a:srgbClr val="EDF0EB"/>
      </a:lt2>
      <a:accent1>
        <a:srgbClr val="AEE25A"/>
      </a:accent1>
      <a:accent2>
        <a:srgbClr val="51C026"/>
      </a:accent2>
      <a:accent3>
        <a:srgbClr val="5DDBA7"/>
      </a:accent3>
      <a:accent4>
        <a:srgbClr val="29AFA2"/>
      </a:accent4>
      <a:accent5>
        <a:srgbClr val="809DC2"/>
      </a:accent5>
      <a:accent6>
        <a:srgbClr val="596885"/>
      </a:accent6>
      <a:hlink>
        <a:srgbClr val="52AC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